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3" r:id="rId4"/>
    <p:sldId id="260" r:id="rId5"/>
    <p:sldId id="266" r:id="rId6"/>
    <p:sldId id="261" r:id="rId7"/>
    <p:sldId id="268" r:id="rId8"/>
    <p:sldId id="262" r:id="rId9"/>
    <p:sldId id="269" r:id="rId10"/>
    <p:sldId id="267" r:id="rId11"/>
    <p:sldId id="270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ru-RU"/>
              <a:t>12.05.2013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ru-RU"/>
              <a:t>12.05.2013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t>12.05.2013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t>12.05.2013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t>12.05.2013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t>12.05.2013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t>12.05.2013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t>12.05.2013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8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t>12.05.2013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t>12.05.2013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t>12.05.2013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t>12.05.2013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ru-RU" noProof="0" smtClean="0"/>
              <a:pPr/>
              <a:t>12.05.2013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0120" y="2780928"/>
            <a:ext cx="9828583" cy="2667000"/>
          </a:xfrm>
        </p:spPr>
        <p:txBody>
          <a:bodyPr/>
          <a:lstStyle/>
          <a:p>
            <a:pPr algn="ctr"/>
            <a:r>
              <a:rPr lang="ru-RU" b="1" dirty="0"/>
              <a:t>Роберт Иванович </a:t>
            </a:r>
            <a:r>
              <a:rPr lang="ru-RU" b="1" dirty="0" smtClean="0"/>
              <a:t>Рождественский (</a:t>
            </a:r>
            <a:r>
              <a:rPr lang="ru-RU" b="1" dirty="0" err="1" smtClean="0"/>
              <a:t>Петкевич</a:t>
            </a:r>
            <a:r>
              <a:rPr lang="ru-RU" b="1" dirty="0" smtClean="0"/>
              <a:t>)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оберт Рождественский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1924" y="134635"/>
            <a:ext cx="8784975" cy="65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792" y="1484784"/>
            <a:ext cx="4075857" cy="5119464"/>
          </a:xfrm>
        </p:spPr>
        <p:txBody>
          <a:bodyPr>
            <a:normAutofit lnSpcReduction="10000"/>
          </a:bodyPr>
          <a:lstStyle/>
          <a:p>
            <a:r>
              <a:rPr lang="ru-RU" sz="2800" i="1" dirty="0">
                <a:latin typeface="+mj-lt"/>
              </a:rPr>
              <a:t>Роберт Иванович Рождественский </a:t>
            </a:r>
            <a:r>
              <a:rPr lang="ru-RU" sz="2800" i="1" dirty="0" smtClean="0">
                <a:latin typeface="+mj-lt"/>
              </a:rPr>
              <a:t>родился 20 </a:t>
            </a:r>
            <a:r>
              <a:rPr lang="ru-RU" sz="2800" i="1" dirty="0">
                <a:latin typeface="+mj-lt"/>
              </a:rPr>
              <a:t>июня </a:t>
            </a:r>
            <a:r>
              <a:rPr lang="ru-RU" sz="2800" i="1" dirty="0" smtClean="0">
                <a:latin typeface="+mj-lt"/>
              </a:rPr>
              <a:t>1932 года в селе </a:t>
            </a:r>
            <a:r>
              <a:rPr lang="ru-RU" sz="2800" i="1" dirty="0">
                <a:latin typeface="+mj-lt"/>
              </a:rPr>
              <a:t>Косиха, Западно-сибирский край (ныне — Алтайский </a:t>
            </a:r>
            <a:r>
              <a:rPr lang="ru-RU" sz="2800" i="1" dirty="0" smtClean="0">
                <a:latin typeface="+mj-lt"/>
              </a:rPr>
              <a:t>край)</a:t>
            </a:r>
            <a:r>
              <a:rPr lang="ru-RU" sz="2800" i="1" dirty="0">
                <a:latin typeface="+mj-lt"/>
              </a:rPr>
              <a:t> — популярный советский поэт, переводчик, лауреат Премии Ленинского комсомола и Государственной Премии СССР.</a:t>
            </a:r>
          </a:p>
          <a:p>
            <a:endParaRPr lang="ru-RU" dirty="0"/>
          </a:p>
        </p:txBody>
      </p:sp>
      <p:pic>
        <p:nvPicPr>
          <p:cNvPr id="1026" name="Picture 2" descr="http://vitaluga-proba.ucoz.ru/_ph/16/2/1411057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2"/>
          <a:stretch/>
        </p:blipFill>
        <p:spPr bwMode="auto">
          <a:xfrm>
            <a:off x="4582245" y="1772816"/>
            <a:ext cx="28803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305615.userapi.com/v305615713/3892/41oZstSPp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80" y="1802974"/>
            <a:ext cx="2824927" cy="41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900" y="764704"/>
            <a:ext cx="9937104" cy="4752528"/>
          </a:xfrm>
        </p:spPr>
        <p:txBody>
          <a:bodyPr>
            <a:normAutofit/>
          </a:bodyPr>
          <a:lstStyle/>
          <a:p>
            <a:r>
              <a:rPr lang="ru-RU" sz="2800" i="1" dirty="0">
                <a:latin typeface="+mj-lt"/>
              </a:rPr>
              <a:t>Отец, Станислав </a:t>
            </a:r>
            <a:r>
              <a:rPr lang="ru-RU" sz="2800" i="1" dirty="0" err="1">
                <a:latin typeface="+mj-lt"/>
              </a:rPr>
              <a:t>Никодимович</a:t>
            </a:r>
            <a:r>
              <a:rPr lang="ru-RU" sz="2800" i="1" dirty="0">
                <a:latin typeface="+mj-lt"/>
              </a:rPr>
              <a:t> </a:t>
            </a:r>
            <a:r>
              <a:rPr lang="ru-RU" sz="2800" i="1" dirty="0" err="1">
                <a:latin typeface="+mj-lt"/>
              </a:rPr>
              <a:t>Петкевич</a:t>
            </a:r>
            <a:r>
              <a:rPr lang="ru-RU" sz="2800" i="1" dirty="0">
                <a:latin typeface="+mj-lt"/>
              </a:rPr>
              <a:t>, по национальности поляк, работал в ОГПУ – НКВД. Развёлся с матерью Роберта, когда тому было пять лет. Погиб в бою в Латвии 22 февраля 1945 года (лейтенант, командир взвода 257-го отдельного сапёрного батальона 123-й стрелковой дивизии; похоронен «250 м. южнее деревни </a:t>
            </a:r>
            <a:r>
              <a:rPr lang="ru-RU" sz="2800" i="1" dirty="0" err="1">
                <a:latin typeface="+mj-lt"/>
              </a:rPr>
              <a:t>Машень</a:t>
            </a:r>
            <a:r>
              <a:rPr lang="ru-RU" sz="2800" i="1" dirty="0">
                <a:latin typeface="+mj-lt"/>
              </a:rPr>
              <a:t> </a:t>
            </a:r>
            <a:r>
              <a:rPr lang="ru-RU" sz="2800" i="1" dirty="0" err="1">
                <a:latin typeface="+mj-lt"/>
              </a:rPr>
              <a:t>Темеровского</a:t>
            </a:r>
            <a:r>
              <a:rPr lang="ru-RU" sz="2800" i="1" dirty="0">
                <a:latin typeface="+mj-lt"/>
              </a:rPr>
              <a:t> района Латвийской ССР</a:t>
            </a:r>
            <a:r>
              <a:rPr lang="ru-RU" sz="2800" i="1" dirty="0" smtClean="0">
                <a:latin typeface="+mj-lt"/>
              </a:rPr>
              <a:t>»).</a:t>
            </a:r>
            <a:endParaRPr lang="ru-RU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23708" y="0"/>
            <a:ext cx="4165117" cy="7187482"/>
          </a:xfrm>
        </p:spPr>
        <p:txBody>
          <a:bodyPr>
            <a:noAutofit/>
          </a:bodyPr>
          <a:lstStyle/>
          <a:p>
            <a:endParaRPr lang="ru-RU" sz="2000" i="1" dirty="0"/>
          </a:p>
          <a:p>
            <a:r>
              <a:rPr lang="ru-RU" sz="2300" i="1" dirty="0">
                <a:latin typeface="+mj-lt"/>
              </a:rPr>
              <a:t>Мать, Вера Павловна Фёдорова (1913–2001), до войны была директором сельской начальной школы, одновременно училась в медицинском институте. С началом войны была призвана на фронт. С уходом матери на войну Роберт остаётся с бабушкой. Бабушка вскоре умирает, и Вера Павловна решает забрать сына к себе, оформив его как сына полка. Однако по дороге, в Москве, изменяет своё решение, и Роберт попадает в </a:t>
            </a:r>
            <a:r>
              <a:rPr lang="ru-RU" sz="2300" i="1" dirty="0" err="1">
                <a:latin typeface="+mj-lt"/>
              </a:rPr>
              <a:t>Даниловский</a:t>
            </a:r>
            <a:r>
              <a:rPr lang="ru-RU" sz="2300" i="1" dirty="0">
                <a:latin typeface="+mj-lt"/>
              </a:rPr>
              <a:t> детский приёмник.</a:t>
            </a:r>
          </a:p>
          <a:p>
            <a:endParaRPr lang="ru-RU" sz="2000" dirty="0"/>
          </a:p>
        </p:txBody>
      </p:sp>
      <p:pic>
        <p:nvPicPr>
          <p:cNvPr id="2052" name="Picture 4" descr="http://www.100000-knig.ru/gallery/robe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987" y="1758534"/>
            <a:ext cx="3024336" cy="43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htoby-pomnili.com/preview.php?width=max&amp;dir=1249&amp;id=rozhdestvenskii_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t="6130" r="7258" b="6012"/>
          <a:stretch/>
        </p:blipFill>
        <p:spPr bwMode="auto">
          <a:xfrm>
            <a:off x="4726260" y="1772815"/>
            <a:ext cx="2927574" cy="43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188640"/>
            <a:ext cx="11449272" cy="6408712"/>
          </a:xfrm>
        </p:spPr>
        <p:txBody>
          <a:bodyPr>
            <a:noAutofit/>
          </a:bodyPr>
          <a:lstStyle/>
          <a:p>
            <a:r>
              <a:rPr lang="ru-RU" sz="2400" i="1" dirty="0"/>
              <a:t>В 1943 году учился в военно-музыкальной школе.</a:t>
            </a:r>
            <a:br>
              <a:rPr lang="ru-RU" sz="2400" i="1" dirty="0"/>
            </a:br>
            <a:r>
              <a:rPr lang="ru-RU" sz="2400" i="1" dirty="0"/>
              <a:t>В 1945 году Вера Павловна выходит замуж за однополчанина, офицера Ивана Ивановича Рождественского (1899–1976). Роберт получает фамилию и отчество отчима. Родители забирают его в Кёнигсберг, где оба служат. После Победы Рождественские переезжают в Ленинград, а в 1948 году – в Петрозаводск</a:t>
            </a:r>
            <a:r>
              <a:rPr lang="ru-RU" sz="2400" i="1" dirty="0" smtClean="0"/>
              <a:t>.</a:t>
            </a:r>
            <a:r>
              <a:rPr lang="ru-RU" sz="2400" i="1" dirty="0"/>
              <a:t> В 1950 году в журнале «На </a:t>
            </a:r>
            <a:r>
              <a:rPr lang="ru-RU" sz="2400" i="1" dirty="0" smtClean="0"/>
              <a:t>рубеже» появляются </a:t>
            </a:r>
            <a:r>
              <a:rPr lang="ru-RU" sz="2400" i="1" dirty="0"/>
              <a:t>первые публикации стихов Роберта Рождественского. В этом же году Рождественский пробует поступить в Литературный институт имени М. Горького, но неудачно. Год учится на историко-филологическом отделении Петрозаводского государственного университета. В 1951 году со второй попытки поэту удаётся поступить в Литинститут (окончил в 1956), и он переезжает в Москву. В 1955 году в Карелии издаётся книга молодого поэта «Флаги весны». Год спустя здесь же выходит поэма «Моя любовь».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odb.te.ua/userfiles/big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81">
            <a:off x="23996" y="2658791"/>
            <a:ext cx="3552295" cy="334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1805" y="116632"/>
            <a:ext cx="10945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В 1955 году Роберт во время практики на Алтае познакомился со студентом консерватории Александром </a:t>
            </a:r>
            <a:r>
              <a:rPr lang="ru-RU" sz="2400" i="1" dirty="0" err="1"/>
              <a:t>Флярковским</a:t>
            </a:r>
            <a:r>
              <a:rPr lang="ru-RU" sz="2400" i="1" dirty="0"/>
              <a:t>, который написал музыку к первой песне на слова Роберта «Твоё окно». В 1972-м Рождественский получил премию Ленинского комсомола. В 1979 году удостоен Государственной премии. Член КПСС с 1977 года.</a:t>
            </a:r>
            <a:endParaRPr lang="ru-RU" sz="2400" dirty="0"/>
          </a:p>
        </p:txBody>
      </p:sp>
      <p:pic>
        <p:nvPicPr>
          <p:cNvPr id="4098" name="Picture 2" descr="http://www.amic.ru/images/gallery_06-2011/640.PICT6048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457">
            <a:off x="8830057" y="1905020"/>
            <a:ext cx="2952328" cy="43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openmuz.ru/uploads/google_imgs/950899/4c8a26026ef6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029">
            <a:off x="3350413" y="2559545"/>
            <a:ext cx="38100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gpress.ru/35277_i_artic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901">
            <a:off x="6855716" y="2198540"/>
            <a:ext cx="22479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5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780" y="332656"/>
            <a:ext cx="114492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В 1994 году</a:t>
            </a:r>
            <a:r>
              <a:rPr lang="ru-RU" sz="2400" i="1" dirty="0" smtClean="0">
                <a:latin typeface="+mj-lt"/>
              </a:rPr>
              <a:t> в </a:t>
            </a:r>
            <a:r>
              <a:rPr lang="ru-RU" sz="2400" i="1" dirty="0">
                <a:latin typeface="+mj-lt"/>
              </a:rPr>
              <a:t>Москве вышел сборник «Последние стихи Роберта Рождественского</a:t>
            </a:r>
            <a:r>
              <a:rPr lang="ru-RU" sz="2400" i="1" dirty="0" smtClean="0">
                <a:latin typeface="+mj-lt"/>
              </a:rPr>
              <a:t>». Характерное </a:t>
            </a:r>
            <a:r>
              <a:rPr lang="ru-RU" sz="2400" i="1" dirty="0">
                <a:latin typeface="+mj-lt"/>
              </a:rPr>
              <a:t>свойство </a:t>
            </a:r>
            <a:r>
              <a:rPr lang="ru-RU" sz="2400" i="1" dirty="0" smtClean="0">
                <a:latin typeface="+mj-lt"/>
              </a:rPr>
              <a:t>поэзии Рождественского </a:t>
            </a:r>
            <a:r>
              <a:rPr lang="ru-RU" sz="2400" i="1" dirty="0">
                <a:latin typeface="+mj-lt"/>
              </a:rPr>
              <a:t>– постоянно пульсирующая современность, живая актуальность вопросов, которые он ставит перед самим собой и перед нами. Эти вопросы, как правило, касаются столь многих людей, что мгновенно находят отклик в самых различных кругах. Если выстроить стихи и поэмы Рождественского в хронологическом порядке, то легко можно убедиться, что лирическая исповедь поэта отражает некоторые существенные черты, свойственные нашей общественной жизни, её движение, возмужание, духовные обретения и потери</a:t>
            </a:r>
            <a:r>
              <a:rPr lang="ru-RU" sz="2400" i="1" dirty="0" smtClean="0">
                <a:latin typeface="+mj-lt"/>
              </a:rPr>
              <a:t>. </a:t>
            </a:r>
            <a:r>
              <a:rPr lang="ru-RU" sz="2400" i="1" dirty="0">
                <a:latin typeface="+mj-lt"/>
              </a:rPr>
              <a:t>В стихи Рождественского врывается публицистика, а вместе с ней и не утихающая память о военном детстве: вот где история и личность впервые драматически соединились, определив во многом дальнейшую судьбу и характер лирического героя.</a:t>
            </a:r>
            <a:endParaRPr lang="ru-RU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812" y="620688"/>
            <a:ext cx="10729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Verdana" panose="020B0604030504040204" pitchFamily="34" charset="0"/>
              </a:rPr>
              <a:t>В стихах поэта о детстве – биография целого поколения, его судьба, решительно определившаяся к середине 1950-х годов, времени серьёзных общественных сдвигов в советской жизни.</a:t>
            </a:r>
          </a:p>
          <a:p>
            <a:pPr algn="just"/>
            <a:r>
              <a:rPr lang="ru-RU" sz="2400" i="1" dirty="0">
                <a:latin typeface="Verdana" panose="020B0604030504040204" pitchFamily="34" charset="0"/>
              </a:rPr>
              <a:t>Большое место в творчестве Роберта Рождественского занимает любовная лирика. Его герой и здесь целен, как и в других проявлениях своего характера. Это вовсе не означает, что, вступая в зону чувства, он не испытывает драматических противоречий, конфликтов. Напротив, все стихи Рождественского о любви наполнены тревожным сердечным движением. Путь к любимой для поэта – всегда непростой путь; это, по существу, поиск смысла жизни, единственного и неповторимого счастья, путь к себе…</a:t>
            </a:r>
            <a:endParaRPr lang="ru-RU" sz="2400" b="0" i="1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5820" y="692697"/>
            <a:ext cx="10513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19 августа 1994 года Роберт Иванович Рождественский умирает в Москве от инфаркта. Похоронен в Переделкине. </a:t>
            </a:r>
            <a:endParaRPr lang="ru-RU" sz="2400" dirty="0"/>
          </a:p>
        </p:txBody>
      </p:sp>
      <p:pic>
        <p:nvPicPr>
          <p:cNvPr id="5122" name="Picture 2" descr="http://kavkaz-news.net/uploads/posts/2012-06/1340185448_sour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007">
            <a:off x="872997" y="2010217"/>
            <a:ext cx="4943259" cy="370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r-ga.ru/artic_img/1545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995">
            <a:off x="5696792" y="1976027"/>
            <a:ext cx="4800126" cy="360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7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361420C-9553-44A4-8E05-DF83120FC6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дизайном классной доски (широкоэкранный формат)</Template>
  <TotalTime>0</TotalTime>
  <Words>468</Words>
  <Application>Microsoft Office PowerPoint</Application>
  <PresentationFormat>Произвольный</PresentationFormat>
  <Paragraphs>11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Consolas</vt:lpstr>
      <vt:lpstr>Corbel</vt:lpstr>
      <vt:lpstr>Verdana</vt:lpstr>
      <vt:lpstr>Wingdings</vt:lpstr>
      <vt:lpstr>Chalkboard_16x9</vt:lpstr>
      <vt:lpstr>Роберт Иванович Рождественский (Петкевич) </vt:lpstr>
      <vt:lpstr>Презентация PowerPoint</vt:lpstr>
      <vt:lpstr>Презентация PowerPoint</vt:lpstr>
      <vt:lpstr>Презентация PowerPoint</vt:lpstr>
      <vt:lpstr>В 1943 году учился в военно-музыкальной школе. В 1945 году Вера Павловна выходит замуж за однополчанина, офицера Ивана Ивановича Рождественского (1899–1976). Роберт получает фамилию и отчество отчима. Родители забирают его в Кёнигсберг, где оба служат. После Победы Рождественские переезжают в Ленинград, а в 1948 году – в Петрозаводск. В 1950 году в журнале «На рубеже» появляются первые публикации стихов Роберта Рождественского. В этом же году Рождественский пробует поступить в Литературный институт имени М. Горького, но неудачно. Год учится на историко-филологическом отделении Петрозаводского государственного университета. В 1951 году со второй попытки поэту удаётся поступить в Литинститут (окончил в 1956), и он переезжает в Москву. В 1955 году в Карелии издаётся книга молодого поэта «Флаги весны». Год спустя здесь же выходит поэма «Моя любовь».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2013-05-12T12:58:24Z</dcterms:created>
  <dcterms:modified xsi:type="dcterms:W3CDTF">2013-05-12T13:41:10Z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