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0" r:id="rId3"/>
    <p:sldId id="282" r:id="rId4"/>
    <p:sldId id="283" r:id="rId5"/>
    <p:sldId id="284" r:id="rId6"/>
    <p:sldId id="286" r:id="rId7"/>
    <p:sldId id="285" r:id="rId8"/>
    <p:sldId id="287" r:id="rId9"/>
    <p:sldId id="288" r:id="rId10"/>
    <p:sldId id="296" r:id="rId11"/>
    <p:sldId id="289" r:id="rId12"/>
    <p:sldId id="291" r:id="rId13"/>
    <p:sldId id="292" r:id="rId14"/>
    <p:sldId id="293" r:id="rId15"/>
    <p:sldId id="290" r:id="rId16"/>
    <p:sldId id="294" r:id="rId17"/>
    <p:sldId id="295" r:id="rId18"/>
    <p:sldId id="257" r:id="rId19"/>
    <p:sldId id="274" r:id="rId20"/>
    <p:sldId id="265" r:id="rId21"/>
    <p:sldId id="271" r:id="rId22"/>
    <p:sldId id="26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10576A-C5BA-47C6-A40F-24DA7E6E7929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0E227B-8F64-4FE5-8A23-214255C362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DA1F6B-9619-42AE-AB49-CAFAD0040B58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6641D2-4C0D-4680-AAFB-47C83B0963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5E68D966-F6A4-4170-BB78-1393C0F4780E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0B4E80E-5448-408E-BD35-9560219ACF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80E287-AD14-4F88-9999-4712F60C42EC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F74A8E-E260-4257-AFB2-8634878AFD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1E0F171-A632-4B21-9E4A-CBF31285EB46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E2FB1BD-A1DE-4182-A8E0-04A4A4817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725252-2258-4A31-BFFF-39CEA08159CF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16F60C-73BB-422D-87A7-4E6FA8F006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C09A1D-100E-40BD-AA50-EF4933455A97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59EE3A-0D68-4845-9848-241B5EB6E9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559D24-A72A-47CC-BCDD-37F88A5F20C2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DC3FAB-33B4-4B00-8170-B760175E2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4C42D1-A512-4393-AAA7-91FC54590E72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BFA689-9A36-4CAD-8D25-D4FE3D1795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E9C5CB-91DB-426D-B7B7-DCF7E0A36E88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9AA790-3447-4E5B-BEE8-9EEF719925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169C58-BBD2-418D-A6C3-659DBBAE1D5E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AB0985-3EE7-4395-A64C-D8CFDBF2A3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C5F86BA-7B8F-4ED8-8407-9401D4E85D8D}" type="datetimeFigureOut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FE7BDF7-E3FD-4173-8960-EDBB5B6DBC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28686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Детские Писатели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(фамилия, имя, отчество,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жизни,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фотографии).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2786050" y="3571876"/>
            <a:ext cx="5000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Анна Васильевна Лоретц,</a:t>
            </a: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читель начальных классов,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МОУ «СОШ №17»,</a:t>
            </a: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Краснотурьинск,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Свердловская область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86380" y="6143644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Фёдор Иванович Тютчев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3643306" cy="445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3786182" y="1785926"/>
            <a:ext cx="45005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1803 г. – 1873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дипломат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публицист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член-корреспондент Петербургской АН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Алексей Николаевич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Плещеев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4143372" y="2786058"/>
            <a:ext cx="3571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1825 г. – 1893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 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785938"/>
            <a:ext cx="30099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Александр Александрович Блок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5572125" y="3214688"/>
            <a:ext cx="3571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1880 г. – 1921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785938"/>
            <a:ext cx="3000375" cy="470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Алексеевич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Бунин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5000625" y="2333625"/>
            <a:ext cx="4143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1870 г. – 1953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академик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Петербургской АН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endParaRPr lang="ru-RU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857375"/>
            <a:ext cx="3929062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Елена Александровна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Благинина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5572125" y="3214688"/>
            <a:ext cx="3571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1903 г. –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поэтесса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драматург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00250"/>
            <a:ext cx="324326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29524" cy="192883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Борис Владимирович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4857752" y="2714620"/>
            <a:ext cx="3571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1918 г. – 2000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  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85950"/>
            <a:ext cx="41433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Эдуард Николаевич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Успенский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4143372" y="2500306"/>
            <a:ext cx="4286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22 декабря 1937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881188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Ирина Петровна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Токмакова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3786182" y="2000240"/>
            <a:ext cx="47863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 марта 1929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поэт 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прозаик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 детских стихов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 b="69"/>
          <a:stretch>
            <a:fillRect/>
          </a:stretch>
        </p:blipFill>
        <p:spPr bwMode="auto">
          <a:xfrm>
            <a:off x="642938" y="1714500"/>
            <a:ext cx="2976562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Григорий Бенционович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Остер</a:t>
            </a:r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4143372" y="2571744"/>
            <a:ext cx="4500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27 ноября 1947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714500"/>
            <a:ext cx="3357562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Виктор Юзефович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Драгунский</a:t>
            </a: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4643438" y="2214563"/>
            <a:ext cx="45005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1913 г. – 1972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публицист</a:t>
            </a:r>
          </a:p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857375"/>
            <a:ext cx="3500437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Корней Иванович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Чуковский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4572000" y="3143250"/>
            <a:ext cx="40862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1882 г. – 1969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публицист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 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критик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928813"/>
            <a:ext cx="3798888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Шарль Перро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4572000" y="3143250"/>
            <a:ext cx="40862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1628 г. – 1703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 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критик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00188"/>
            <a:ext cx="37147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Ганс Христиан Андерсен</a:t>
            </a: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4572000" y="2500306"/>
            <a:ext cx="3270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1805 г. – 1875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71625"/>
            <a:ext cx="3554413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Содержимое 3"/>
          <p:cNvSpPr>
            <a:spLocks noGrp="1"/>
          </p:cNvSpPr>
          <p:nvPr>
            <p:ph idx="1"/>
          </p:nvPr>
        </p:nvSpPr>
        <p:spPr>
          <a:xfrm>
            <a:off x="428625" y="428604"/>
            <a:ext cx="8715375" cy="49545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643174" y="3714752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Самуил Яковлевич Маршак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4572000" y="2214563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1887 г. – 1964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драматург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критик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00188"/>
            <a:ext cx="39052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Сергей Владимирович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Михалков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4143375" y="1357298"/>
            <a:ext cx="50006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1913 г. – 2009 г.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баснописец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драматург 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академик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Академии 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143125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Агния Львовна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4357688" y="2500313"/>
            <a:ext cx="47863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1906 г. – 1981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поэтесса 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писательница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киносценарист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14500"/>
            <a:ext cx="3957637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Николай Николаевич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Носов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4572000" y="3143250"/>
            <a:ext cx="49291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1908 г. – 1976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драматург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714500"/>
            <a:ext cx="3817938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Валентин Дмитриевич Берестов</a:t>
            </a: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4500562" y="1857364"/>
            <a:ext cx="49291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1928 г. – 1998 г.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переводчик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643063"/>
            <a:ext cx="3952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6472254" cy="200027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Эмма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Эфраимовна</a:t>
            </a: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Мошковская</a:t>
            </a: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4572000" y="3143250"/>
            <a:ext cx="40862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1926 г. – 1981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поэтесса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писательница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переводчица</a:t>
            </a:r>
          </a:p>
          <a:p>
            <a:endParaRPr lang="ru-RU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5012"/>
            <a:ext cx="3071813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5857888" cy="207171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Валентина Александровна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Осеева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643438" y="2714625"/>
            <a:ext cx="4000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1902 г. – 1969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писательница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поэтесса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</a:p>
          <a:p>
            <a:r>
              <a:rPr lang="ru-RU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57413"/>
            <a:ext cx="3357563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430</TotalTime>
  <Words>278</Words>
  <Application>Microsoft Office PowerPoint</Application>
  <PresentationFormat>Экран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Детские Писатели  (фамилия, имя, отчество, годы жизни, фотографии). </vt:lpstr>
      <vt:lpstr>Корней Иванович  Чуковский</vt:lpstr>
      <vt:lpstr>Самуил Яковлевич Маршак</vt:lpstr>
      <vt:lpstr>Сергей Владимирович  Михалков</vt:lpstr>
      <vt:lpstr>Агния Львовна  Барто</vt:lpstr>
      <vt:lpstr>Николай Николаевич  Носов</vt:lpstr>
      <vt:lpstr>Валентин Дмитриевич Берестов</vt:lpstr>
      <vt:lpstr>Эмма Эфраимовна Мошковская  </vt:lpstr>
      <vt:lpstr>Валентина Александровна Осеева</vt:lpstr>
      <vt:lpstr>Фёдор Иванович Тютчев</vt:lpstr>
      <vt:lpstr>Алексей Николаевич Плещеев</vt:lpstr>
      <vt:lpstr>Александр Александрович Блок</vt:lpstr>
      <vt:lpstr>Иван Алексеевич Бунин</vt:lpstr>
      <vt:lpstr>Елена Александровна Благинина</vt:lpstr>
      <vt:lpstr>Борис Владимирович Заходер </vt:lpstr>
      <vt:lpstr>Эдуард Николаевич Успенский</vt:lpstr>
      <vt:lpstr>Ирина Петровна  Токмакова</vt:lpstr>
      <vt:lpstr>Григорий Бенционович Остер</vt:lpstr>
      <vt:lpstr>Виктор Юзефович  Драгунский</vt:lpstr>
      <vt:lpstr>Шарль Перро</vt:lpstr>
      <vt:lpstr>Ганс Христиан Андерсен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Фет</dc:title>
  <dc:creator>Galina</dc:creator>
  <cp:lastModifiedBy>Ink</cp:lastModifiedBy>
  <cp:revision>56</cp:revision>
  <dcterms:created xsi:type="dcterms:W3CDTF">2009-11-07T09:14:34Z</dcterms:created>
  <dcterms:modified xsi:type="dcterms:W3CDTF">2013-03-31T08:15:52Z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327893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