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0" r:id="rId4"/>
    <p:sldId id="282" r:id="rId5"/>
    <p:sldId id="274" r:id="rId6"/>
    <p:sldId id="258" r:id="rId7"/>
    <p:sldId id="257" r:id="rId8"/>
    <p:sldId id="281" r:id="rId9"/>
    <p:sldId id="276" r:id="rId10"/>
    <p:sldId id="277" r:id="rId11"/>
    <p:sldId id="275" r:id="rId12"/>
    <p:sldId id="259" r:id="rId13"/>
    <p:sldId id="260" r:id="rId14"/>
    <p:sldId id="261" r:id="rId15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667" autoAdjust="0"/>
  </p:normalViewPr>
  <p:slideViewPr>
    <p:cSldViewPr>
      <p:cViewPr varScale="1">
        <p:scale>
          <a:sx n="80" d="100"/>
          <a:sy n="8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2A44-2426-4B0F-99B7-DF5190EA2B0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D054-1E3D-4BB1-8A99-1B6CB3FF7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2A44-2426-4B0F-99B7-DF5190EA2B0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D054-1E3D-4BB1-8A99-1B6CB3FF7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2A44-2426-4B0F-99B7-DF5190EA2B0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D054-1E3D-4BB1-8A99-1B6CB3FF7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2A44-2426-4B0F-99B7-DF5190EA2B0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D054-1E3D-4BB1-8A99-1B6CB3FF7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2A44-2426-4B0F-99B7-DF5190EA2B0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D054-1E3D-4BB1-8A99-1B6CB3FF7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2A44-2426-4B0F-99B7-DF5190EA2B0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D054-1E3D-4BB1-8A99-1B6CB3FF7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2A44-2426-4B0F-99B7-DF5190EA2B0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D054-1E3D-4BB1-8A99-1B6CB3FF7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2A44-2426-4B0F-99B7-DF5190EA2B0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D054-1E3D-4BB1-8A99-1B6CB3FF7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2A44-2426-4B0F-99B7-DF5190EA2B0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D054-1E3D-4BB1-8A99-1B6CB3FF7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2A44-2426-4B0F-99B7-DF5190EA2B0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D054-1E3D-4BB1-8A99-1B6CB3FF7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2A44-2426-4B0F-99B7-DF5190EA2B0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D054-1E3D-4BB1-8A99-1B6CB3FF7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62A44-2426-4B0F-99B7-DF5190EA2B0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5D054-1E3D-4BB1-8A99-1B6CB3FF7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asnayapolyana.ru/museum/funds/02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literata.ru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iterata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ru/imgres?imgurl=http://www.hrono.info/img/kartiny/ghe_tolstoy.jpg&amp;imgrefurl=http://www.hrono.info/biograf/tolstoy.html&amp;usg=__-YfFZM9ffQP2R0sTdaO3IJYtJPQ=&amp;h=400&amp;w=290&amp;sz=20&amp;hl=ru&amp;start=32&amp;tbnid=ztMIZkvxahLmVM:&amp;tbnh=124&amp;tbnw=90&amp;prev=/images?q=%D0%B8%D0%BB%D0%BB%D1%8E%D1%81%D1%82%D1%80%D0%B0%D1%86%D0%B8%D0%B8+%D0%BA+%D0%BF%D1%80%D0%BE%D0%B8%D0%B7%D0%B2%D0%B5%D0%B4%D0%B5%D0%BD%D0%B8%D1%8E+%D0%A2%D0%BE%D0%BB%D1%81%D1%82%D0%BE%D0%B3%D0%BE+%D0%92%D0%BE%D0%B9%D0%BD%D0%B0+%D0%B8+%D0%BC%D0%B8%D1%80&amp;start=18&amp;ndsp=18&amp;hl=ru&amp;newwindow=1&amp;sa=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images.google.ru/imgres?imgurl=http://www.sprinter.ru/pic/sm/7ccd1d31f7e02b79585f6b4bb86db999.jpg&amp;imgrefurl=http://www.sprinter.ru/books/1945360.html&amp;usg=__eY72BbcuqfHrwDC02BmmwBTjOnI=&amp;h=120&amp;w=80&amp;sz=4&amp;hl=ru&amp;start=19&amp;tbnid=gGZxbuj99fftAM:&amp;tbnh=88&amp;tbnw=59&amp;prev=/images?q=%D0%B8%D0%BB%D0%BB%D1%8E%D1%81%D1%82%D1%80%D0%B0%D1%86%D0%B8%D0%B8+%D0%BA+%D0%BF%D1%80%D0%BE%D0%B8%D0%B7%D0%B2%D0%B5%D0%B4%D0%B5%D0%BD%D0%B8%D1%8E+%D0%A2%D0%BE%D0%BB%D1%81%D1%82%D0%BE%D0%B3%D0%BE+%D0%92%D0%BE%D0%B9%D0%BD%D0%B0+%D0%B8+%D0%BC%D0%B8%D1%80&amp;start=18&amp;ndsp=18&amp;hl=ru&amp;newwindow=1&amp;sa=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asnayapolyana.ru/museum/funds/05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yasnayapolyana.ru/museum/funds/15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://www.yasnayapolyana.ru/museum/funds/17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yasnayapolyana.ru/museum/funds/12.htm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357694"/>
            <a:ext cx="7772400" cy="1214446"/>
          </a:xfrm>
        </p:spPr>
        <p:txBody>
          <a:bodyPr>
            <a:noAutofit/>
          </a:bodyPr>
          <a:lstStyle/>
          <a:p>
            <a:pPr algn="r"/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Лев Николаевич Толстой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Портрет Л. Н. Толстого работы И. Н. Крамского. «Талант, ум, оригинальный склад натуры, непреклонная сила воли, простота – ярко высказались в лице и позе этого великолепного портрета». (В.В.Стасов)">
            <a:hlinkClick r:id="rId2"/>
          </p:cNvPr>
          <p:cNvPicPr/>
          <p:nvPr/>
        </p:nvPicPr>
        <p:blipFill>
          <a:blip r:embed="rId3" cstate="print">
            <a:lum bright="-10000"/>
          </a:blip>
          <a:srcRect/>
          <a:stretch>
            <a:fillRect/>
          </a:stretch>
        </p:blipFill>
        <p:spPr bwMode="auto">
          <a:xfrm>
            <a:off x="357158" y="285728"/>
            <a:ext cx="3000396" cy="4000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4143372" y="1214422"/>
            <a:ext cx="40005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«Ему близко всё человечество. Но любил он, непобедимой любовью, свою Россию. Её душу понимал он, как никто…»</a:t>
            </a:r>
          </a:p>
          <a:p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В.Я.Брюсов 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6314" y="5715016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Учитель: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Халаева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Н.Н.</a:t>
            </a:r>
          </a:p>
          <a:p>
            <a:pPr algn="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Ратчинская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СОШ»</a:t>
            </a:r>
          </a:p>
          <a:p>
            <a:pPr algn="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Оренбургская область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500166" y="5715016"/>
            <a:ext cx="264320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  <a:hlinkClick r:id="rId4"/>
              </a:rPr>
              <a:t>Literata.Ru</a:t>
            </a:r>
            <a:endParaRPr kumimoji="0" lang="ru-RU" sz="2800" b="0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tolstoymuseum.ru/museum/home_31.jpg"/>
          <p:cNvPicPr/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428596" y="1928802"/>
            <a:ext cx="2071702" cy="45720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" name="Рисунок 2" descr="http://www.tolstoymuseum.ru/museum/home_32.jpg"/>
          <p:cNvPicPr/>
          <p:nvPr/>
        </p:nvPicPr>
        <p:blipFill>
          <a:blip r:embed="rId3" cstate="print">
            <a:lum bright="-10000"/>
          </a:blip>
          <a:srcRect/>
          <a:stretch>
            <a:fillRect/>
          </a:stretch>
        </p:blipFill>
        <p:spPr bwMode="auto">
          <a:xfrm>
            <a:off x="2928926" y="1928802"/>
            <a:ext cx="2571768" cy="45720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" name="Рисунок 3" descr="http://www.tolstoymuseum.ru/museum/home_33.jpg"/>
          <p:cNvPicPr/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>
            <a:off x="5643570" y="2571744"/>
            <a:ext cx="2928958" cy="385765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28596" y="785794"/>
            <a:ext cx="82868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рождения Вани (1888 г.) здесь была спальня Толстых. Потом комнату стали называть "малой гостиной". Татьяна Львовна принимала здесь гостей, занималась живописью: по стенам - три ее работы.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малой гостиной останавливались приезжавшие родственники или гости. Тогда дверь в большую гостиную закрывалась и пользовались выходом в коридор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428728" y="357166"/>
            <a:ext cx="37147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МАЛАЯ   ГОСТИНАЯ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tolstoymuseum.ru/museum/home_42.jpg"/>
          <p:cNvPicPr/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857224" y="2786058"/>
            <a:ext cx="350046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www.tolstoymuseum.ru/museum/home_44.jpg"/>
          <p:cNvPicPr/>
          <p:nvPr/>
        </p:nvPicPr>
        <p:blipFill>
          <a:blip r:embed="rId3" cstate="print">
            <a:lum bright="-10000"/>
          </a:blip>
          <a:srcRect/>
          <a:stretch>
            <a:fillRect/>
          </a:stretch>
        </p:blipFill>
        <p:spPr bwMode="auto">
          <a:xfrm>
            <a:off x="5357818" y="3714752"/>
            <a:ext cx="335758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tolstoymuseum.ru/museum/home_4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785794"/>
            <a:ext cx="278608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14282" y="500042"/>
            <a:ext cx="557216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Л.Н.Толстой вставал рано, часов в семь. В этой комнате по утрам он умывался, а затем сам проводил уборку. Зимой пилил и колол дрова в сарае, вязанками носил их в дом и топил печь в рабочей комнате. Потом отправлялся за водой, которую привозил в дом в бочке на санках или тележке из садового колодца.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 прогулки и обеда Толстой занимался сапожным ремеслом, которому обучился в Москве. На столе - сапожный инструмент и сработанная им обувь: сапоги для М.С.Сухотина (с 1899 г. - мужа Т.Л.Толстой) и ботинки для поэта А.А.Фета.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785786" y="142852"/>
            <a:ext cx="47149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РАБОЧАЯ КОМНАТА   Л.Н.ТОЛСТОГО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tolstoymuseum.ru/museum/home_4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071546"/>
            <a:ext cx="371477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357166"/>
            <a:ext cx="31432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ПОСУДНАЯ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14942" y="928670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Здесь хранили посуду и другую утварь, которой не пользовались каждый день.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tolstoymuseum.ru/museum/home_5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714356"/>
            <a:ext cx="235745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71868" y="500042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Девичья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tolstoymuseum.ru/museum/home_5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1357298"/>
            <a:ext cx="464347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7158" y="5357826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 этой комнате прислуга занималась хозяйственными делами: стирали, штопали, гладили. В свободное время за столиком у окна пили чай.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tolstoymuseum.ru/museum/home_52.jpg"/>
          <p:cNvPicPr/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1142976" y="928670"/>
            <a:ext cx="385765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42910" y="4429132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Из девичьей можно пройти на второй этаж и во двор. По черной лестнице Лев Николаевич поднимался утром в свой кабинет, а вечером спускался в спальню. Черный ход ведет к зданию кухни, откуда по дощатому настилу приносили в дом еду и горячие самовары.</a:t>
            </a:r>
          </a:p>
        </p:txBody>
      </p:sp>
      <p:pic>
        <p:nvPicPr>
          <p:cNvPr id="4" name="Рисунок 3" descr="http://www.tolstoymuseum.ru/museum/home_53.jpg"/>
          <p:cNvPicPr/>
          <p:nvPr/>
        </p:nvPicPr>
        <p:blipFill>
          <a:blip r:embed="rId3" cstate="print">
            <a:lum bright="-10000"/>
          </a:blip>
          <a:srcRect/>
          <a:stretch>
            <a:fillRect/>
          </a:stretch>
        </p:blipFill>
        <p:spPr bwMode="auto">
          <a:xfrm>
            <a:off x="5429256" y="428604"/>
            <a:ext cx="271464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643042" y="142852"/>
            <a:ext cx="264320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  <a:hlinkClick r:id="rId4"/>
              </a:rPr>
              <a:t>Literata.Ru</a:t>
            </a:r>
            <a:endParaRPr kumimoji="0" lang="ru-RU" sz="2800" b="0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Годы жизни: 1828-1910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857628"/>
            <a:ext cx="5357850" cy="2357453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Л.Н.Толстой принадлежал к «высшей помещичьей знати России».Его отец , граф Н.И.Толстой, был участником Отечественной войны 1812 года, мать – урождённая княгиня Волконская.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Его предки были в родстве с Пушкиными, Трубецкими, Голицыными.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tbn0.google.com/images?q=tbn:ztMIZkvxahLmVM:http://www.hrono.info/img/kartiny/ghe_tolstoy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285860"/>
            <a:ext cx="200026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bn1.google.com/images?q=tbn:gGZxbuj99fftAM:http://www.sprinter.ru/pic/sm/7ccd1d31f7e02b79585f6b4bb86db999.jpg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1928802"/>
            <a:ext cx="250033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ортрет С. А. Толстой работы Н. Н. Ге">
            <a:hlinkClick r:id="rId2"/>
          </p:cNvPr>
          <p:cNvPicPr/>
          <p:nvPr/>
        </p:nvPicPr>
        <p:blipFill>
          <a:blip r:embed="rId3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285720" y="785794"/>
            <a:ext cx="335758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714744" y="571480"/>
            <a:ext cx="478634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«Душенька моя, голубчик, самая лучшая на свете!» - в этих словах Толстого, обращенных к жене Софье Андреевне в письме 20 июня 1867 года, - ключ к пониманию роли и значения этой замечательной женщины в его жизни. Почти полвека рядом с ним был чуткий, заботливый и нежный друг, внимательная и усердная помощница во всех делах, мать тринадцати детей, хозяйка дома. Личность одаренная, незаурядная. Всякое дело, за которое принималась Софья Андреевна, она делала творчески, основательно, внося в него частичку своей души. Друзья и близкие отмечали, что у Софьи Андреевны «19 талантов». Она хорошо рисовала, лепила, писала стихи и рассказы, учила детей, шила, вязала, фотографировала, вела хозяйство. Особое место в ее жизни занимала работа по переписыванию черновиков произведений Толстого, изданию его произведений.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ортрет Марии Львовны">
            <a:hlinkClick r:id="rId2"/>
          </p:cNvPr>
          <p:cNvPicPr/>
          <p:nvPr/>
        </p:nvPicPr>
        <p:blipFill>
          <a:blip r:embed="rId3" cstate="print">
            <a:lum bright="-10000"/>
          </a:blip>
          <a:srcRect/>
          <a:stretch>
            <a:fillRect/>
          </a:stretch>
        </p:blipFill>
        <p:spPr bwMode="auto">
          <a:xfrm>
            <a:off x="428596" y="357166"/>
            <a:ext cx="250033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3500430" y="357167"/>
            <a:ext cx="535785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Портрет Марии Львовны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работы Татьяны Львовны Толстой.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Л. Н. Толстой писал о Марии: «Маша, дочь, так хороша, что постоянно сдерживаю себя, чтобы не слишком высоко ценить ее».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Иван Львович Толстой (Ванечка)">
            <a:hlinkClick r:id="rId4"/>
          </p:cNvPr>
          <p:cNvPicPr/>
          <p:nvPr/>
        </p:nvPicPr>
        <p:blipFill>
          <a:blip r:embed="rId5" cstate="print">
            <a:lum bright="-10000"/>
          </a:blip>
          <a:srcRect/>
          <a:stretch>
            <a:fillRect/>
          </a:stretch>
        </p:blipFill>
        <p:spPr bwMode="auto">
          <a:xfrm>
            <a:off x="4143372" y="1500174"/>
            <a:ext cx="214314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572264" y="1857364"/>
            <a:ext cx="2357454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Иван Львович Толстой (Ванечка) – 1885 – 1895 гг.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Младший и последний сын Л. Н. Толстого и С. А. Толстой.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«Он был любимцем всей семьи – умный, интересный, талантливый, прямо гениальный мальчик для своих шести – семи лет. Он говорил на трех иностранных языках, сочинял рассказы, интересовался беседами взрослых, вставляя свои меткие замечания, к которым прислушивались», - вспоминает внучка Толстого Анна Ильинична.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www.tolstoymuseum.ru/museum/home_16.jpg"/>
          <p:cNvPicPr/>
          <p:nvPr/>
        </p:nvPicPr>
        <p:blipFill>
          <a:blip r:embed="rId6" cstate="print">
            <a:lum bright="-10000"/>
          </a:blip>
          <a:srcRect/>
          <a:stretch>
            <a:fillRect/>
          </a:stretch>
        </p:blipFill>
        <p:spPr bwMode="auto">
          <a:xfrm>
            <a:off x="428596" y="3643314"/>
            <a:ext cx="2357454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3071802" y="4643446"/>
            <a:ext cx="22860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Татьяна Львовна Толстая , как никто другой, умела сглаживать напряженность в отношениях родителей.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tolstoymuseum.ru/museum/home_45.jpg"/>
          <p:cNvPicPr/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500034" y="1571612"/>
            <a:ext cx="5000660" cy="4286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500042"/>
            <a:ext cx="39290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КАБИНЕТ   Л.Н.ТОЛСТОГО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857884" y="642918"/>
          <a:ext cx="2690810" cy="5449669"/>
        </p:xfrm>
        <a:graphic>
          <a:graphicData uri="http://schemas.openxmlformats.org/drawingml/2006/table">
            <a:tbl>
              <a:tblPr/>
              <a:tblGrid>
                <a:gridCol w="2690810"/>
              </a:tblGrid>
              <a:tr h="54496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Низкий потолок, крашеные стены, пол, покрытый серым солдатским сукном, тяжеловатая мебель, заполнившая небольшую комнату, - такова обстановка, в которой творил Толстой. Писательской деятельности он отводил время с 9-10 утра до 3-4 часов дня, хотя нередко и засиживался за письменным столом с балясинами, который известен по работам Н.Н.Ге и И.Е.Репина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tolstoymuseum.ru/museum/home_46.jpg"/>
          <p:cNvPicPr/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357158" y="1214422"/>
            <a:ext cx="4714908" cy="4071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2167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9256" y="1000108"/>
            <a:ext cx="31432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зеленом, выцветшем от времени сукне - две ручки вишневого дерева, чернильный малахитовый прибор, пресс-папье, линейка, газеты, прессы для бумаг, два латунных подсвечника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tolstoymuseum.ru/museum/home_47.jpg"/>
          <p:cNvPicPr/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3643306" y="857232"/>
            <a:ext cx="521497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85720" y="1142984"/>
            <a:ext cx="314327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стола - низкий стул, ножки которого подпилил сам Лев Николаевич, чтобы сидеть ближе к рукописи - из-за близорукости. Устав писать за столом, он расставлял у окна складной пюпитр и работал стоя. Отдыхал в одном из широких кресел или на клеенчатом диване.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Здесь же вечерами Толстой принимал многочисленных посетителей, часто самых простых людей, искавших правды и веры.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пальня Л. Н. Толстого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571612"/>
            <a:ext cx="350046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4286248" y="1428736"/>
            <a:ext cx="442915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Единственная комната в доме никогда не менявшая своего назначения и служившая Л. Н. Толстому спальней. Старинная мебель - шифоньер, умывальник, принадлежали еще отцу писателя. Старые вещи были ценны для Толстого тем, что навевали милые, «честные семейные воспоминания». Здесь же портреты людей, которых он особенно любил: отца, жены, дочерей. А рядом – одежда Толстого, напоминающая крестьянскую, многие личные вещи писателя: гантели для занятий гимнастикой, хлыст для верховой езды, палка-стул…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785794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Спальная комната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tolstoymuseum.ru/museum/home_28.jpg"/>
          <p:cNvPicPr/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357158" y="785794"/>
            <a:ext cx="3643338" cy="3214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000100" y="357166"/>
            <a:ext cx="32147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БОЛЬШАЯ  ГОСТИНАЯ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6248" y="500042"/>
            <a:ext cx="35719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Комната с большим напольным ковром и дорогой обстановкой в черно-красных тонах выглядит особенно нарядной, хотя некоторым казалась претенциозной. Знакомые хозяйки после чаепития в зале вели в гостиной светские разговоры. Толстой заходил сюда для общения с интересными ему людьми, хотя и называл эту комнату "скучной гостиной".</a:t>
            </a:r>
          </a:p>
        </p:txBody>
      </p:sp>
      <p:pic>
        <p:nvPicPr>
          <p:cNvPr id="7" name="Рисунок 6" descr="http://www.tolstoymuseum.ru/museum/home_30.jpg"/>
          <p:cNvPicPr/>
          <p:nvPr/>
        </p:nvPicPr>
        <p:blipFill>
          <a:blip r:embed="rId3" cstate="print">
            <a:lum bright="-10000"/>
          </a:blip>
          <a:srcRect/>
          <a:stretch>
            <a:fillRect/>
          </a:stretch>
        </p:blipFill>
        <p:spPr bwMode="auto">
          <a:xfrm>
            <a:off x="4357686" y="3286124"/>
            <a:ext cx="4214842" cy="3214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14282" y="4286256"/>
            <a:ext cx="3714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 столом у окна Софья Андреевна вычитывала корректуры произведений мужа и занималась хозяйственными бумагами. При входе в гостиную - фотографии членов семьи в кожаной раме - подарок детей родителям к 30-летию их свадьбы (1892 г.).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979dad525bf4ab42db783e58c2ffb7511e26a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867</Words>
  <Application>Microsoft Office PowerPoint</Application>
  <PresentationFormat>Экран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Лев Николаевич Толстой </vt:lpstr>
      <vt:lpstr>Годы жизни: 1828-1910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Лев Николаевич Толстой.</dc:title>
  <dc:creator>Халаева</dc:creator>
  <cp:lastModifiedBy>Ink</cp:lastModifiedBy>
  <cp:revision>15</cp:revision>
  <dcterms:created xsi:type="dcterms:W3CDTF">2009-02-01T20:14:39Z</dcterms:created>
  <dcterms:modified xsi:type="dcterms:W3CDTF">2013-03-31T08:10:19Z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268575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