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80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59A1F-A1B1-41B4-AA1F-6EB7397A390D}" type="datetimeFigureOut">
              <a:rPr lang="ru-RU" smtClean="0"/>
              <a:pPr/>
              <a:t>07.03.2013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D4689-9E7A-4BC8-BADD-7590228528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g0.liveinternet.ru/images/foto/b/0/970/1140970/f_5211319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844824"/>
            <a:ext cx="67687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Урок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внеклассного чтения в 3-ем классе: 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 Игра–путешествие по сказкам Г. Х. Андерсена»</a:t>
            </a:r>
          </a:p>
        </p:txBody>
      </p:sp>
    </p:spTree>
    <p:extLst>
      <p:ext uri="{BB962C8B-B14F-4D97-AF65-F5344CB8AC3E}">
        <p14:creationId xmlns="" xmlns:p14="http://schemas.microsoft.com/office/powerpoint/2010/main" val="726365189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2" y="642918"/>
            <a:ext cx="4402137" cy="5689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Давным-давно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цыганка нагадала матери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Христиана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что ее «сын станет  великим человеком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город зажжет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иллюминацию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его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честь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К счастью, пророчество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сбылось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еще при жизни 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сказочника. Однажды после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длительного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отсутствия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Христиан Андерсен вернулся в родной Оденсе,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горожане встретили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знаменитого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земляка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настоящим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фейерверком.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50825" y="5805488"/>
            <a:ext cx="4286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</a:t>
            </a:r>
          </a:p>
        </p:txBody>
      </p:sp>
      <p:pic>
        <p:nvPicPr>
          <p:cNvPr id="8194" name="Picture 2" descr="C:\Documents and Settings\Александр\Мои документы\ЖОНКИНА ПИСАНИНА\Рисунок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26221"/>
            <a:ext cx="4317138" cy="50491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0" y="549275"/>
            <a:ext cx="5186371" cy="123665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dirty="0">
                <a:solidFill>
                  <a:srgbClr val="87493D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Великому сказочнику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его родине поставлены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памятники.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734050"/>
            <a:ext cx="4537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i="1" dirty="0">
              <a:solidFill>
                <a:srgbClr val="87493D"/>
              </a:solidFill>
            </a:endParaRPr>
          </a:p>
        </p:txBody>
      </p:sp>
      <p:pic>
        <p:nvPicPr>
          <p:cNvPr id="9218" name="Picture 2" descr="C:\Documents and Settings\Александр\Мои документы\ЖОНКИНА ПИСАНИНА\Рисунок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1785926"/>
            <a:ext cx="2857520" cy="4548380"/>
          </a:xfrm>
          <a:prstGeom prst="rect">
            <a:avLst/>
          </a:prstGeom>
          <a:noFill/>
        </p:spPr>
      </p:pic>
      <p:pic>
        <p:nvPicPr>
          <p:cNvPr id="9219" name="Picture 3" descr="C:\Documents and Settings\Александр\Мои документы\ЖОНКИНА ПИСАНИНА\Рисунок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1110" y="2214554"/>
            <a:ext cx="2461137" cy="4272688"/>
          </a:xfrm>
          <a:prstGeom prst="rect">
            <a:avLst/>
          </a:prstGeom>
          <a:noFill/>
        </p:spPr>
      </p:pic>
      <p:pic>
        <p:nvPicPr>
          <p:cNvPr id="9221" name="Picture 5" descr="C:\Documents and Settings\Александр\Мои документы\ЖОНКИНА ПИСАНИНА\Рисунок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642918"/>
            <a:ext cx="2798763" cy="3730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7075" y="908720"/>
            <a:ext cx="4149725" cy="525598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героиня сказки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Г.Х.Андерсена «Русалочка»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стала символом столицы Дании – Копенгагена.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  Начиная с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1967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года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решению Международного совета по детской книге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 апреля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(в день рождения Ганса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Христиана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Андерсена) отмечается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rgbClr val="87493D"/>
                </a:solidFill>
                <a:latin typeface="Cambria" pitchFamily="18" charset="0"/>
                <a:hlinkClick r:id="" action="ppaction://noaction"/>
              </a:rPr>
              <a:t>Международный </a:t>
            </a:r>
            <a:r>
              <a:rPr lang="ru-RU" sz="2400" b="1" dirty="0">
                <a:solidFill>
                  <a:srgbClr val="87493D"/>
                </a:solidFill>
                <a:latin typeface="Cambria" pitchFamily="18" charset="0"/>
                <a:hlinkClick r:id="" action="ppaction://noaction"/>
              </a:rPr>
              <a:t>день детской книги</a:t>
            </a:r>
            <a:r>
              <a:rPr lang="ru-RU" sz="2400" b="1" dirty="0">
                <a:solidFill>
                  <a:srgbClr val="87493D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18436" name="Picture 4" descr="Русалоч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836613"/>
            <a:ext cx="3457575" cy="4608512"/>
          </a:xfrm>
          <a:prstGeom prst="rect">
            <a:avLst/>
          </a:prstGeom>
          <a:noFill/>
          <a:ln w="76200" cmpd="tri">
            <a:solidFill>
              <a:srgbClr val="87493D"/>
            </a:solidFill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5734050"/>
            <a:ext cx="4537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 dirty="0">
                <a:solidFill>
                  <a:srgbClr val="87493D"/>
                </a:solidFill>
              </a:rPr>
              <a:t>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Памятник Русалочке в Копенгагене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000496" y="1772816"/>
            <a:ext cx="478634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i="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Имя  Г.Х. Андерсена  носит золотая медаль, которой награждаются лучшие в мире детские писатели и художники-иллюстраторы детских книг. </a:t>
            </a:r>
            <a:r>
              <a:rPr lang="ru-RU" sz="2400" i="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 </a:t>
            </a:r>
            <a:r>
              <a:rPr lang="ru-RU" sz="2400" i="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эту медаль так же почётно, как стать Нобелевским лауреатом.</a:t>
            </a:r>
          </a:p>
        </p:txBody>
      </p:sp>
      <p:pic>
        <p:nvPicPr>
          <p:cNvPr id="2050" name="Picture 2" descr="C:\Documents and Settings\Александр\Мои документы\ЖОНКИНА ПИСАНИНА\07626fb08d222d46ff6637125204043b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357298"/>
            <a:ext cx="3500462" cy="3614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Узнай героя сказки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C:\Documents and Settings\Александр\Мои документы\ЖОНКИНА ПИСАНИНА\01-106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1" y="1214422"/>
            <a:ext cx="3631795" cy="4786346"/>
          </a:xfrm>
          <a:prstGeom prst="rect">
            <a:avLst/>
          </a:prstGeom>
          <a:noFill/>
        </p:spPr>
      </p:pic>
      <p:pic>
        <p:nvPicPr>
          <p:cNvPr id="1028" name="Picture 4" descr="C:\Documents and Settings\Александр\Мои документы\ЖОНКИНА ПИСАНИНА\46012503352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73895" y="1285860"/>
            <a:ext cx="3798303" cy="3857652"/>
          </a:xfrm>
          <a:prstGeom prst="rect">
            <a:avLst/>
          </a:prstGeom>
          <a:noFill/>
        </p:spPr>
      </p:pic>
      <p:pic>
        <p:nvPicPr>
          <p:cNvPr id="3" name="Picture 2" descr="C:\Documents and Settings\Александр\Мои документы\ЖОНКИНА ПИСАНИНА\p1538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29537" y="1928802"/>
            <a:ext cx="3418617" cy="4505330"/>
          </a:xfrm>
          <a:prstGeom prst="rect">
            <a:avLst/>
          </a:prstGeom>
          <a:noFill/>
        </p:spPr>
      </p:pic>
      <p:pic>
        <p:nvPicPr>
          <p:cNvPr id="1029" name="Picture 5" descr="C:\Documents and Settings\Александр\Мои документы\ЖОНКИНА ПИСАНИНА\01labeqp912778924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07587" y="1571612"/>
            <a:ext cx="3643339" cy="4857784"/>
          </a:xfrm>
          <a:prstGeom prst="rect">
            <a:avLst/>
          </a:prstGeom>
          <a:noFill/>
        </p:spPr>
      </p:pic>
      <p:pic>
        <p:nvPicPr>
          <p:cNvPr id="1030" name="Picture 6" descr="C:\Documents and Settings\Александр\Мои документы\ЖОНКИНА ПИСАНИНА\Рисунок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29256" y="1285860"/>
            <a:ext cx="3488730" cy="4807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Узнай героя сказки</a:t>
            </a:r>
            <a:endParaRPr lang="ru-RU" dirty="0"/>
          </a:p>
        </p:txBody>
      </p:sp>
      <p:pic>
        <p:nvPicPr>
          <p:cNvPr id="2050" name="Picture 2" descr="C:\Documents and Settings\Александр\Мои документы\ЖОНКИНА ПИСАНИНА\1268252264_bafe91fca7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071546"/>
            <a:ext cx="6572296" cy="5533873"/>
          </a:xfrm>
          <a:prstGeom prst="rect">
            <a:avLst/>
          </a:prstGeom>
          <a:noFill/>
        </p:spPr>
      </p:pic>
      <p:pic>
        <p:nvPicPr>
          <p:cNvPr id="2051" name="Picture 3" descr="C:\Documents and Settings\Александр\Мои документы\ЖОНКИНА ПИСАНИНА\Рисунок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142984"/>
            <a:ext cx="3908492" cy="5205244"/>
          </a:xfrm>
          <a:prstGeom prst="rect">
            <a:avLst/>
          </a:prstGeom>
          <a:noFill/>
        </p:spPr>
      </p:pic>
      <p:pic>
        <p:nvPicPr>
          <p:cNvPr id="2052" name="Picture 4" descr="C:\Documents and Settings\Александр\Мои документы\ЖОНКИНА ПИСАНИНА\5270924_95cd1be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1071546"/>
            <a:ext cx="4132629" cy="5396454"/>
          </a:xfrm>
          <a:prstGeom prst="rect">
            <a:avLst/>
          </a:prstGeom>
          <a:noFill/>
        </p:spPr>
      </p:pic>
      <p:pic>
        <p:nvPicPr>
          <p:cNvPr id="2053" name="Picture 5" descr="C:\Documents and Settings\Александр\Мои документы\ЖОНКИНА ПИСАНИНА\d56e85c5d8e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1071546"/>
            <a:ext cx="4057667" cy="55839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44824"/>
            <a:ext cx="4357687" cy="32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Датчане чтят память своего великого соотечественника. В Копенгагене, в Королевском саду, стоит памятник Андерсену. Па нем высечены слова: "Воздвигнут датским народом". </a:t>
            </a:r>
          </a:p>
        </p:txBody>
      </p:sp>
      <p:pic>
        <p:nvPicPr>
          <p:cNvPr id="12293" name="Picture 8" descr="Картинка 108 из 1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1071546"/>
            <a:ext cx="3857633" cy="45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лександр\Мои документы\ЖОНКИНА ПИСАНИНА\16668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64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2130425"/>
            <a:ext cx="5000660" cy="2584459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Ганс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Христиан Андерсен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(1805 -1875)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3" y="1214422"/>
            <a:ext cx="2143140" cy="4000528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Александр\Мои документы\ЖОНКИНА ПИСАНИНА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071546"/>
            <a:ext cx="3119437" cy="43354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лександр\Мои документы\ЖОНКИНА ПИСАНИНА\Рисунок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500042"/>
            <a:ext cx="2133600" cy="2738448"/>
          </a:xfrm>
          <a:prstGeom prst="rect">
            <a:avLst/>
          </a:prstGeom>
          <a:noFill/>
        </p:spPr>
      </p:pic>
      <p:pic>
        <p:nvPicPr>
          <p:cNvPr id="1028" name="Picture 4" descr="C:\Documents and Settings\Александр\Мои документы\ЖОНКИНА ПИСАНИНА\Рисунок1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357166"/>
            <a:ext cx="2133600" cy="2905125"/>
          </a:xfrm>
          <a:prstGeom prst="rect">
            <a:avLst/>
          </a:prstGeom>
          <a:noFill/>
        </p:spPr>
      </p:pic>
      <p:pic>
        <p:nvPicPr>
          <p:cNvPr id="1029" name="Picture 5" descr="C:\Documents and Settings\Александр\Мои документы\ЖОНКИНА ПИСАНИНА\Рисунок1б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86446" y="3571876"/>
            <a:ext cx="2187575" cy="2905125"/>
          </a:xfrm>
          <a:prstGeom prst="rect">
            <a:avLst/>
          </a:prstGeom>
          <a:noFill/>
        </p:spPr>
      </p:pic>
      <p:pic>
        <p:nvPicPr>
          <p:cNvPr id="1030" name="Picture 6" descr="C:\Documents and Settings\Александр\Мои документы\ЖОНКИНА ПИСАНИНА\е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714356"/>
            <a:ext cx="1703387" cy="2349500"/>
          </a:xfrm>
          <a:prstGeom prst="rect">
            <a:avLst/>
          </a:prstGeom>
          <a:noFill/>
        </p:spPr>
      </p:pic>
      <p:pic>
        <p:nvPicPr>
          <p:cNvPr id="1031" name="Picture 7" descr="C:\Documents and Settings\Александр\Мои документы\ЖОНКИНА ПИСАНИНА\Рисунок1а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86116" y="3571876"/>
            <a:ext cx="2190750" cy="2905125"/>
          </a:xfrm>
          <a:prstGeom prst="rect">
            <a:avLst/>
          </a:prstGeom>
          <a:noFill/>
        </p:spPr>
      </p:pic>
      <p:pic>
        <p:nvPicPr>
          <p:cNvPr id="2" name="Picture 2" descr="C:\Documents and Settings\Александр\Мои документы\ЖОНКИНА ПИСАНИНА\97857533018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71472" y="3571876"/>
            <a:ext cx="2071702" cy="28011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362950" cy="1655762"/>
          </a:xfrm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800" dirty="0"/>
              <a:t>   </a:t>
            </a:r>
            <a:r>
              <a:rPr lang="ru-RU" i="1" dirty="0">
                <a:solidFill>
                  <a:srgbClr val="87493D"/>
                </a:solidFill>
                <a:latin typeface="Cambria" pitchFamily="18" charset="0"/>
              </a:rPr>
              <a:t>Знаменитый датский сказочник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i="1" dirty="0">
                <a:solidFill>
                  <a:srgbClr val="87493D"/>
                </a:solidFill>
                <a:latin typeface="Cambria" pitchFamily="18" charset="0"/>
              </a:rPr>
              <a:t> </a:t>
            </a:r>
            <a:r>
              <a:rPr lang="ru-RU" b="1" i="1" dirty="0" err="1">
                <a:solidFill>
                  <a:srgbClr val="87493D"/>
                </a:solidFill>
                <a:latin typeface="Cambria" pitchFamily="18" charset="0"/>
              </a:rPr>
              <a:t>Ганс</a:t>
            </a:r>
            <a:r>
              <a:rPr lang="ru-RU" b="1" i="1" dirty="0">
                <a:solidFill>
                  <a:srgbClr val="87493D"/>
                </a:solidFill>
                <a:latin typeface="Cambria" pitchFamily="18" charset="0"/>
              </a:rPr>
              <a:t> Христиан Андерсен</a:t>
            </a:r>
            <a:r>
              <a:rPr lang="ru-RU" i="1" dirty="0">
                <a:solidFill>
                  <a:srgbClr val="87493D"/>
                </a:solidFill>
                <a:latin typeface="Cambria" pitchFamily="18" charset="0"/>
              </a:rPr>
              <a:t>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i="1" dirty="0">
                <a:solidFill>
                  <a:srgbClr val="87493D"/>
                </a:solidFill>
                <a:latin typeface="Cambria" pitchFamily="18" charset="0"/>
              </a:rPr>
              <a:t>родился </a:t>
            </a:r>
            <a:r>
              <a:rPr lang="ru-RU" b="1" i="1" dirty="0">
                <a:solidFill>
                  <a:srgbClr val="87493D"/>
                </a:solidFill>
                <a:latin typeface="Cambria" pitchFamily="18" charset="0"/>
              </a:rPr>
              <a:t>2 апреля  1805 </a:t>
            </a:r>
            <a:r>
              <a:rPr lang="ru-RU" i="1" dirty="0">
                <a:solidFill>
                  <a:srgbClr val="87493D"/>
                </a:solidFill>
                <a:latin typeface="Cambria" pitchFamily="18" charset="0"/>
              </a:rPr>
              <a:t>года в городе </a:t>
            </a:r>
            <a:r>
              <a:rPr lang="ru-RU" b="1" i="1" dirty="0" err="1">
                <a:solidFill>
                  <a:srgbClr val="660033"/>
                </a:solidFill>
                <a:latin typeface="Cambria" pitchFamily="18" charset="0"/>
              </a:rPr>
              <a:t>О</a:t>
            </a:r>
            <a:r>
              <a:rPr lang="ru-RU" b="1" i="1" dirty="0" err="1">
                <a:solidFill>
                  <a:srgbClr val="660033"/>
                </a:solidFill>
                <a:latin typeface="Cambria" pitchFamily="18" charset="0"/>
                <a:cs typeface="Arial" charset="0"/>
              </a:rPr>
              <a:t>́</a:t>
            </a:r>
            <a:r>
              <a:rPr lang="ru-RU" b="1" i="1" dirty="0" err="1">
                <a:solidFill>
                  <a:srgbClr val="660033"/>
                </a:solidFill>
                <a:latin typeface="Cambria" pitchFamily="18" charset="0"/>
              </a:rPr>
              <a:t>денсе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3076" name="Picture 4" descr="До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357430"/>
            <a:ext cx="4392612" cy="339407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9388" y="5949950"/>
            <a:ext cx="4932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</a:rPr>
              <a:t>Город Оденсе.  Дом, в котором родился писатель. 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714876" y="2571743"/>
            <a:ext cx="4286280" cy="373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ru-RU" sz="3200" dirty="0"/>
              <a:t>    </a:t>
            </a:r>
            <a:r>
              <a:rPr lang="ru-RU" sz="2400" dirty="0">
                <a:solidFill>
                  <a:srgbClr val="87493D"/>
                </a:solidFill>
                <a:latin typeface="Cambria" pitchFamily="18" charset="0"/>
              </a:rPr>
              <a:t>Отец его был бедным        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>
                <a:solidFill>
                  <a:srgbClr val="87493D"/>
                </a:solidFill>
                <a:latin typeface="Cambria" pitchFamily="18" charset="0"/>
              </a:rPr>
              <a:t>         башмачником, 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>
                <a:solidFill>
                  <a:srgbClr val="87493D"/>
                </a:solidFill>
                <a:latin typeface="Cambria" pitchFamily="18" charset="0"/>
              </a:rPr>
              <a:t>       а мама  </a:t>
            </a:r>
            <a:r>
              <a:rPr lang="ru-RU" sz="2400" b="1" dirty="0">
                <a:solidFill>
                  <a:srgbClr val="87493D"/>
                </a:solidFill>
                <a:latin typeface="Cambria" pitchFamily="18" charset="0"/>
              </a:rPr>
              <a:t>–</a:t>
            </a:r>
            <a:r>
              <a:rPr lang="ru-RU" sz="2400" dirty="0">
                <a:solidFill>
                  <a:srgbClr val="800000"/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rgbClr val="87493D"/>
                </a:solidFill>
                <a:latin typeface="Cambria" pitchFamily="18" charset="0"/>
              </a:rPr>
              <a:t>прачкой.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>
                <a:solidFill>
                  <a:srgbClr val="87493D"/>
                </a:solidFill>
                <a:latin typeface="Cambria" pitchFamily="18" charset="0"/>
              </a:rPr>
              <a:t>     Семья жила очень   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>
                <a:solidFill>
                  <a:srgbClr val="87493D"/>
                </a:solidFill>
                <a:latin typeface="Cambria" pitchFamily="18" charset="0"/>
              </a:rPr>
              <a:t>   бедно. В доме не было   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>
                <a:solidFill>
                  <a:srgbClr val="87493D"/>
                </a:solidFill>
                <a:latin typeface="Cambria" pitchFamily="18" charset="0"/>
              </a:rPr>
              <a:t>       ни богатой мебели, 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>
                <a:solidFill>
                  <a:srgbClr val="87493D"/>
                </a:solidFill>
                <a:latin typeface="Cambria" pitchFamily="18" charset="0"/>
              </a:rPr>
              <a:t>            ни картин,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>
                <a:solidFill>
                  <a:srgbClr val="87493D"/>
                </a:solidFill>
                <a:latin typeface="Cambria" pitchFamily="18" charset="0"/>
              </a:rPr>
              <a:t>          ни украшений.</a:t>
            </a:r>
          </a:p>
          <a:p>
            <a:pPr marL="342900" indent="-342900">
              <a:lnSpc>
                <a:spcPct val="90000"/>
              </a:lnSpc>
            </a:pPr>
            <a:r>
              <a:rPr lang="ru-RU" sz="2800" dirty="0">
                <a:solidFill>
                  <a:srgbClr val="87493D"/>
                </a:solidFill>
                <a:latin typeface="Cambria" pitchFamily="18" charset="0"/>
              </a:rPr>
              <a:t>   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лександр\Мои документы\ЖОНКИНА ПИСАНИНА\Рисунок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00108"/>
            <a:ext cx="4429124" cy="46276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1643050"/>
            <a:ext cx="414340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Несмотря на то, что семья    была бедной, у маленького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Христиана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не было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недостатка в игрушках 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Чего только  не делал ему   отец! И картинки с превращениями,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двигающиеся мельницы,  и  кивающие головами              самодельные куклы.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даже настоящий кукольный театр.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Александр\Мои документы\ЖОНКИНА ПИСАНИНА\Рисуно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28" y="357166"/>
            <a:ext cx="3805250" cy="54565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571480"/>
            <a:ext cx="50720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Маленький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Христиан часто болел и обычно не участвовал в проказах соседских мальчишек. Больше всего он любил слушать сказки, которые рассказывал  мальчику отец - вспоминал те, что слышал сам в детстве, пересказывал и читал книги.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Христиан и сам начал придумывать сказки, но рассказывать их взрослым стеснялся, и эти первые сказки Андерсена слушал только старый домашний кот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лександр\Мои документы\ЖОНКИНА ПИСАНИНА\Рисунок4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496"/>
            <a:ext cx="3633787" cy="36909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143372" y="714356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Веселое детство Андерсена закончилось в 1814 году, когда умер его отец.                                                          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Христиану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которому исполнилось одиннадцать лет, пришлось бросить школу и устроиться работать на фабрику. Но он все равно мечтал о том, как будет писать сказки и пьесы для театра.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Александр\Мои документы\ЖОНКИНА ПИСАНИНА\Рисунок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42852"/>
            <a:ext cx="3990996" cy="3991013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286248" y="3786190"/>
            <a:ext cx="42576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</a:pPr>
            <a:r>
              <a:rPr lang="ru-RU" dirty="0">
                <a:solidFill>
                  <a:srgbClr val="87493D"/>
                </a:solidFill>
                <a:latin typeface="Monotype Corsiva" pitchFamily="66" charset="0"/>
              </a:rPr>
              <a:t>	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Когда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она спросила,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почему он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решил покинуть её и дом, юный Андерсен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тотчас ответил: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«Чтобы стать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знаменитым!»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642918"/>
            <a:ext cx="4691063" cy="2663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возрасте 14 лет Андерсен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поехал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hlinkClick r:id="" action="ppaction://noaction"/>
              </a:rPr>
              <a:t>Копенгаген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Мать отпустила его,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так 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как надеялась,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что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он побудет там немного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вернётся.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800" dirty="0">
                <a:solidFill>
                  <a:srgbClr val="87493D"/>
                </a:solidFill>
                <a:latin typeface="Monotype Corsiva" pitchFamily="66" charset="0"/>
              </a:rPr>
              <a:t>        </a:t>
            </a:r>
          </a:p>
        </p:txBody>
      </p:sp>
      <p:pic>
        <p:nvPicPr>
          <p:cNvPr id="12292" name="Picture 4" descr="Таетр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357563"/>
            <a:ext cx="3598862" cy="2698750"/>
          </a:xfrm>
          <a:prstGeom prst="rect">
            <a:avLst/>
          </a:prstGeom>
          <a:noFill/>
          <a:ln w="76200" cmpd="tri">
            <a:solidFill>
              <a:srgbClr val="87493D"/>
            </a:solidFill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3850" y="6092825"/>
            <a:ext cx="3240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>
                <a:solidFill>
                  <a:srgbClr val="87493D"/>
                </a:solidFill>
              </a:rPr>
              <a:t> Театр в  г.Копенгагене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984" y="1052736"/>
            <a:ext cx="4500594" cy="489696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Актёром Андерсен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так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 стал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Он много путешествовал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стал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знаменитым сказочником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 его жизни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сказки были переведены  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пятнадцать языков,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смерти –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едва ли не на все языки мира.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Христиан Андерсен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сочинил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более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170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сказок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770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стихотворений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6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романов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множество пьес.</a:t>
            </a:r>
          </a:p>
        </p:txBody>
      </p:sp>
      <p:pic>
        <p:nvPicPr>
          <p:cNvPr id="7170" name="Picture 2" descr="C:\Documents and Settings\Александр\Мои документы\ЖОНКИНА ПИСАНИНА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4286248" cy="5889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174</TotalTime>
  <Words>521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4-17</vt:lpstr>
      <vt:lpstr>Слайд 1</vt:lpstr>
      <vt:lpstr>Ганс Христиан Андерсен (1805 -1875)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Узнай героя сказки</vt:lpstr>
      <vt:lpstr>Узнай героя сказки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Ганс Христиан Андерсен (1805 -1875)</dc:title>
  <dc:creator>Александр</dc:creator>
  <dc:description>http://aida.ucoz.ru</dc:description>
  <cp:lastModifiedBy>Ink</cp:lastModifiedBy>
  <cp:revision>25</cp:revision>
  <dcterms:created xsi:type="dcterms:W3CDTF">2010-11-07T17:52:23Z</dcterms:created>
  <dcterms:modified xsi:type="dcterms:W3CDTF">2013-03-07T08:08:38Z</dcterms:modified>
</cp:coreProperties>
</file>