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772400" cy="969959"/>
          </a:xfrm>
        </p:spPr>
        <p:txBody>
          <a:bodyPr>
            <a:normAutofit/>
          </a:bodyPr>
          <a:lstStyle/>
          <a:p>
            <a:r>
              <a:rPr lang="ru-RU" dirty="0" smtClean="0"/>
              <a:t>Гончаров Иван Алексеевич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6400800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(1812 – 1891)</a:t>
            </a:r>
            <a:endParaRPr lang="ru-RU" dirty="0"/>
          </a:p>
        </p:txBody>
      </p:sp>
      <p:pic>
        <p:nvPicPr>
          <p:cNvPr id="4" name="Рисунок 3" descr="goncha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428736"/>
            <a:ext cx="4214842" cy="5048444"/>
          </a:xfrm>
          <a:prstGeom prst="rect">
            <a:avLst/>
          </a:prstGeom>
        </p:spPr>
      </p:pic>
      <p:sp>
        <p:nvSpPr>
          <p:cNvPr id="5" name="Содержимое 7"/>
          <p:cNvSpPr>
            <a:spLocks noGrp="1"/>
          </p:cNvSpPr>
          <p:nvPr/>
        </p:nvSpPr>
        <p:spPr bwMode="auto">
          <a:xfrm>
            <a:off x="7656576" y="6534718"/>
            <a:ext cx="1487424" cy="32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Literata.Ru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закончив третью часть «Обрыва», «хотел оставить вовсе роман, не дописывая». Однако же дописал. Гончаров отдавал себе отчёт в том, произведение какого масштаба и художественного значения он создаёт. Ценой огромных усилий, превозмогая физические и нравственные недуги, он довёл своё «дитя» до конца. «Обрыв» завершил, таким образом, трилогию. Каждый из романов </a:t>
            </a:r>
            <a:r>
              <a:rPr lang="ru-RU" noProof="1" smtClean="0"/>
              <a:t>Гончарова отразил определённый этап исторического развития России. Для одного из них типичен Александр Адуев, для другого — Обломов, для третьего — Райский. И все эти образы явились составными элементами одной общей целостной картины угасающей эпохи крепостничества. В середине XIX века начинается соперничество Российской Империи и Соединённых Штатов Америки за влияние в Азиатско-Тихоокеанском регионе. Кстати, США в ту пору в России было принято называть не так как сейчас, а несколько по-другому - Северо-Американские Соединённые Штаты, сокращённо - САСШ.</a:t>
            </a:r>
            <a:endParaRPr lang="ru-RU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Последние годы жизни Ивана Гончарова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1504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Все три романа Гончарова были посвящены изображению дореформенной России, которую он хорошо знал и понимал. Те процессы, которые происходили в последующие годы, по собственным признаниям писателя, он понимал хуже, и не хватало у него ни физических, ни нравственных сил погрузиться в их изучение. Но Гончаров продолжал жить в атмосфере литературных интересов, интенсивно переписываясь с одними писателями, лично общаясь с другими, не оставляя и творческой деятельности. Он пишет несколько очерков: «Литературный вечер», «Слуги старого века», «Поездка по Волге», «По восточной Сибири», «Май месяц в Петербурге». Некоторые из них были опубликованы посмертно</a:t>
            </a:r>
            <a:r>
              <a:rPr lang="en-US" sz="1800" dirty="0" smtClean="0"/>
              <a:t>.</a:t>
            </a:r>
          </a:p>
          <a:p>
            <a:r>
              <a:rPr lang="ru-RU" sz="1800" dirty="0" smtClean="0"/>
              <a:t>Гончаров оставался в полном одиночестве и 12 (24) сентября 1891 года он простудился. Болезнь развивалась стремительно, и в ночь на 15 сентября он умер от воспаления легких на восьмидесятом году жизни. Иван Александрович был похоронен на Новом Никольском кладбище Александро-Невской лавры (в 1956 году</a:t>
            </a:r>
            <a:r>
              <a:rPr lang="en-US" sz="1800" dirty="0" smtClean="0"/>
              <a:t> </a:t>
            </a:r>
            <a:r>
              <a:rPr lang="ru-RU" sz="1800" dirty="0" smtClean="0"/>
              <a:t>перезахоронен, прах писателя перенесли на Волково кладбище). В некрологе, опубликованном на страницах «Вестника Европы», отмечалось: «Подобно Тургеневу, Герцену, Островскому, Салтыкову, Гончаров всегда будет занимать одно из самых видных мест в нашей литературе»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Мемориальная беседка И.А. </a:t>
            </a:r>
            <a:r>
              <a:rPr lang="ru-RU" b="1" dirty="0" smtClean="0"/>
              <a:t>Гончарова</a:t>
            </a:r>
            <a:endParaRPr lang="ru-RU" dirty="0"/>
          </a:p>
        </p:txBody>
      </p:sp>
      <p:pic>
        <p:nvPicPr>
          <p:cNvPr id="4" name="Содержимое 3" descr="j168263_1242990677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071546"/>
            <a:ext cx="3744933" cy="49932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</a:t>
            </a:r>
            <a:r>
              <a:rPr lang="ru-RU" dirty="0" smtClean="0"/>
              <a:t> писателя И.А. </a:t>
            </a:r>
            <a:r>
              <a:rPr lang="ru-RU" b="1" dirty="0" smtClean="0"/>
              <a:t>Гончарова</a:t>
            </a:r>
            <a:r>
              <a:rPr lang="en-US" b="1" dirty="0" smtClean="0"/>
              <a:t> </a:t>
            </a:r>
            <a:r>
              <a:rPr lang="ru-RU" b="1" dirty="0" smtClean="0"/>
              <a:t> в Ульяновске.</a:t>
            </a:r>
            <a:endParaRPr lang="ru-RU" dirty="0"/>
          </a:p>
        </p:txBody>
      </p:sp>
      <p:pic>
        <p:nvPicPr>
          <p:cNvPr id="4" name="Содержимое 3" descr="fafa80923dd7f2cd1e2e821a5047a4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136" y="1537042"/>
            <a:ext cx="7327953" cy="510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dhdhdhdh-dhdhdhudhnfdhdhdhndhdhdhn-dhdhdhndhndhdh-dhndhnnndhdh-1962-d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5429288" cy="6500834"/>
          </a:xfrm>
        </p:spPr>
      </p:pic>
      <p:sp>
        <p:nvSpPr>
          <p:cNvPr id="5" name="Содержимое 7"/>
          <p:cNvSpPr>
            <a:spLocks noGrp="1"/>
          </p:cNvSpPr>
          <p:nvPr/>
        </p:nvSpPr>
        <p:spPr bwMode="auto">
          <a:xfrm>
            <a:off x="7656576" y="6534718"/>
            <a:ext cx="1487424" cy="32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Literata.Ru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ru-RU" b="1" dirty="0" smtClean="0"/>
              <a:t>Детство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Иван Гончаров родился 6 (18) июня 1812 года в Симбирске. Его отец Александр Иванович (1754—-1819) и мать </a:t>
            </a:r>
            <a:r>
              <a:rPr lang="ru-RU" dirty="0" err="1" smtClean="0"/>
              <a:t>Авдотья</a:t>
            </a:r>
            <a:r>
              <a:rPr lang="ru-RU" dirty="0" smtClean="0"/>
              <a:t> Матвеевна (1785-1851) (в девичестве </a:t>
            </a:r>
            <a:r>
              <a:rPr lang="ru-RU" dirty="0" err="1" smtClean="0"/>
              <a:t>Шахторина</a:t>
            </a:r>
            <a:r>
              <a:rPr lang="ru-RU" dirty="0" smtClean="0"/>
              <a:t>) принадлежали к купеческому сословию. В большом каменном доме Гончаровых, расположенном в самом центре города, с обширным двором, садом, многочисленными постройками проходило детство будущего писателя. Когда Гончарову было девять лет, умер его отец. В последующей судьбе мальчика, в его духовном развитии важную роль сыграл его крёстный отец Николай Николаевич </a:t>
            </a:r>
            <a:r>
              <a:rPr lang="ru-RU" dirty="0" err="1" smtClean="0"/>
              <a:t>Трегубов</a:t>
            </a:r>
            <a:r>
              <a:rPr lang="ru-RU" dirty="0" smtClean="0"/>
              <a:t>. Это был отставной моряк. Он отличался широтой взглядов и критически относился к некоторым явлениям современной жизни. «Добрый моряк» — так благодарно называл Гончаров своего воспитателя, фактически заменившего ему родного отца.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560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 Гончаровых. Симбирск 1890 г</a:t>
            </a:r>
            <a:endParaRPr lang="ru-RU" dirty="0"/>
          </a:p>
        </p:txBody>
      </p:sp>
      <p:pic>
        <p:nvPicPr>
          <p:cNvPr id="3" name="Рисунок 2" descr="800px-Dom_Goncha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071546"/>
            <a:ext cx="7858180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939784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862150" cy="5857916"/>
          </a:xfrm>
        </p:spPr>
        <p:txBody>
          <a:bodyPr>
            <a:normAutofit fontScale="25000" lnSpcReduction="20000"/>
          </a:bodyPr>
          <a:lstStyle/>
          <a:p>
            <a:endParaRPr lang="ru-RU" sz="5100" dirty="0" smtClean="0"/>
          </a:p>
          <a:p>
            <a:r>
              <a:rPr lang="ru-RU" sz="8000" dirty="0" smtClean="0"/>
              <a:t>Первоначальное образование Гончаров получил дома, под началом Трегубова, затем в частном пансионате. В десять лет был отправлен в Москву для обучения в коммерческом училище. Выбор учебного заведения был сделан по настоянию матери.</a:t>
            </a:r>
          </a:p>
          <a:p>
            <a:r>
              <a:rPr lang="ru-RU" sz="8000" dirty="0" smtClean="0"/>
              <a:t>Восемь лет провёл Гончаров в училище. Остальное время болел. Эти годы были для него трудны и малоинтересны. Духовное и нравственное развитие Гончарова шло, однако, своим чередом. Он много читал. Его истинным наставником явилась отечественная литература. Тем временем заниматься в училище стало совсем невмоготу. Гончарову удалось убедить в этом мать, и та написала прошение об исключении его из списка пансионеров. Гончарову уже минуло восемнадцать. Наступила пора задуматься о своём будущем. Ещё в детстве возникшая страсть к сочинительству, интерес к гуманитарным наукам, особенно к художественной словесности, — всё это укрепило в нём мысль завершить своё образование на словесном факультете Московского университета. Через год, в августе 1831 года, после успешной сдачи экзаменов он был туда зачислен.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2786082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Гончаров </a:t>
            </a:r>
            <a:br>
              <a:rPr lang="ru-RU" dirty="0" smtClean="0"/>
            </a:br>
            <a:r>
              <a:rPr lang="ru-RU" dirty="0" smtClean="0"/>
              <a:t>в юности</a:t>
            </a:r>
            <a:endParaRPr lang="ru-RU" dirty="0"/>
          </a:p>
        </p:txBody>
      </p:sp>
      <p:pic>
        <p:nvPicPr>
          <p:cNvPr id="3" name="Рисунок 2" descr="goncharov_ivan_aleksandrovich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55832"/>
            <a:ext cx="4513284" cy="6098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Жизнь после университета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Закончив летом 1834 года университет, Гончаров почувствовал себя, по собственному признанию, «свободным гражданином», перед которым открыты все пути в жизни. Первым делом решил он навестить свои родные края, где его дожидались мать, сестры, </a:t>
            </a:r>
            <a:r>
              <a:rPr lang="ru-RU" dirty="0" err="1" smtClean="0"/>
              <a:t>Трегубов</a:t>
            </a:r>
            <a:r>
              <a:rPr lang="ru-RU" dirty="0" smtClean="0"/>
              <a:t>. Симбирск, в котором всё было с детства так знакомо, поразил повзрослевшего и возмужавшего Гончарова прежде всего тем, что ничто не изменилось. Всё напоминало здесь громадную сонную деревню. Именно таким знавал Гончаров свой родной город в детстве, а затем и в юношеские годы. </a:t>
            </a:r>
            <a:r>
              <a:rPr lang="ru-RU" dirty="0" err="1" smtClean="0"/>
              <a:t>Симбирский</a:t>
            </a:r>
            <a:r>
              <a:rPr lang="ru-RU" dirty="0" smtClean="0"/>
              <a:t> губернатор настойчиво просил Гончарова занять должность его секретаря. После раздумий и колебаний, Гончаров принимает это предложение, а дело оказалось скучным и неблагодарным. Однако, эти живые впечатления от механизма бюрократической системы впоследствии сгодились Гончарову-писателю. После одиннадцати месяцев пребывания в Симбирске, он уезжает в Петербург. Гончаров решил собственными руками, без чьей либо помощи строить своё будущее. По приезде в столицу он подался в департамент внешней торговли министерства финансов, где ему предложили должность переводчика иностранной переписки. Служба оказалась не очень обременительной. Она в какой-то мере материально обеспечивала Гончарова и оставляла время для самостоятельных литературных занятий и чтения.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Начало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142984"/>
            <a:ext cx="7498080" cy="52482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Постепенно начинается серьёзное творчество писателя. Оно формировалось под влиянием тех настроений, которые побуждали молодого автора всё более иронически относиться к царившему в доме </a:t>
            </a:r>
            <a:r>
              <a:rPr lang="ru-RU" dirty="0" err="1" smtClean="0"/>
              <a:t>Майковых</a:t>
            </a:r>
            <a:r>
              <a:rPr lang="ru-RU" dirty="0" smtClean="0"/>
              <a:t> романтическому культу искусства. 40-е годы — начало расцвета творчества Гончарова. Это была важная пора в развитии русской литературы, как и в жизни русского общества в целом. Гончаров знакомится с Белинским, часто бывает у него на Невском проспекте, в доме Литераторов. Здесь в 1846 году Гончаров читает критику свой роман Обыкновенная история. Общение с великим критиком имело важное значение для духовного становления молодого писателя. Гончаров и сам засвидетельствовал в одном из писем, какую роль для него сыграл Белинский.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Кругосветное путешествие и фрегат «Паллада»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октябре 1852 года в жизни Гончарова случилось важное событие: он стал участником кругосветного путешествия на парусном военном корабле — фрегате «Паллада» — в качестве секретаря начальника экспедиции вице-адмирала Путятина. Она была снаряжена для инспекции русских владений в Северной Америке— Аляски, принадлежавшей в ту пору России, а также для установления политических и торговых отношений с Японией.  Гончаров представил себе, каким множеством впечатлений обогатит себя и своё творчество. С первых же дней путешествия он начинает вести подробный путевой журнал. Он и лёг в основу будущей книги «Фрегат „Паллада“» Путешествие Гончарова можно считать кругосветным лишь условно.</a:t>
            </a:r>
          </a:p>
          <a:p>
            <a:r>
              <a:rPr lang="ru-RU" sz="1800" dirty="0" smtClean="0"/>
              <a:t>Он вернулся в Петербург 13 февраля 1855 года, а уже в апрельской книжке «Отечественных записок» появился первый очерк. Последующие фрагменты публиковались в «Морском сборнике» и различных журналах на протяжении трёх лет, а в 1858 году всё сочинение вышло отдельным изданием. Цикл путевых очерков «Фрегат Паллада» (1855—1857) — своеобразный «дневник писателя». Книга сразу же стала крупным литературным событием, поразив читателей богатством и разнообразием фактического материала и своими литературными достоинствами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Расцвет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ru-RU" dirty="0" smtClean="0"/>
              <a:t>в 1859 году впервые в России прозвучало слово «обломовщина». В романе судьба главного героя раскрыта не только как явление социальное («обломовщина»), но и как философское осмысление русского национального характера, особого нравственного пути, противостоящего суете всепоглощающего «прогресса». Гончаров совершил художественное открытие. Он создал произведение огромной обобщающей силы. Выход в свет «Обломова» и громадный успех его у читателей закрепили за Гончаровым славу одного из самых выдающихся русских писателей. Но Гончаров не оставляет писательскую деятельность и начинает своё новое произведение — «Обрыв». Однако, писателю надо было не только писать, но и зарабатывать деньги. Покинув пост цензора, он жил «на вольных хлебах». В середине 1862 года его пригласили на должность редактора недавно учреждённой газеты «Северная почта», являвшейся органом министерства внутренних дел. Около года прослужил здесь Гончаров. Затем был назначен на новую должность — члена совета по делам печати — снова началась его цензорская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936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Гончаров Иван Алексеевич</vt:lpstr>
      <vt:lpstr>Детство</vt:lpstr>
      <vt:lpstr> Дом Гончаровых. Симбирск 1890 г</vt:lpstr>
      <vt:lpstr>Образование</vt:lpstr>
      <vt:lpstr>Гончаров  в юности</vt:lpstr>
      <vt:lpstr>Жизнь после университета</vt:lpstr>
      <vt:lpstr>Начало творчества</vt:lpstr>
      <vt:lpstr>Кругосветное путешествие и фрегат «Паллада»</vt:lpstr>
      <vt:lpstr>Расцвет творчества</vt:lpstr>
      <vt:lpstr>  </vt:lpstr>
      <vt:lpstr>Последние годы жизни Ивана Гончарова</vt:lpstr>
      <vt:lpstr>Мемориальная беседка И.А. Гончарова</vt:lpstr>
      <vt:lpstr>дом писателя И.А. Гончарова  в Ульяновске.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Гончаров Иван Алексеевич</dc:title>
  <cp:lastModifiedBy>Inkognito</cp:lastModifiedBy>
  <cp:revision>10</cp:revision>
  <dcterms:modified xsi:type="dcterms:W3CDTF">2012-11-24T15:04:39Z</dcterms:modified>
</cp:coreProperties>
</file>