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2" r:id="rId15"/>
    <p:sldId id="270" r:id="rId16"/>
    <p:sldId id="268" r:id="rId17"/>
    <p:sldId id="273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A"/>
    <a:srgbClr val="CC3300"/>
    <a:srgbClr val="3B0076"/>
    <a:srgbClr val="FFDBB7"/>
    <a:srgbClr val="996600"/>
    <a:srgbClr val="993300"/>
    <a:srgbClr val="CCFF66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8D506-2031-49F0-9F82-74714F9BC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2756-4D7E-4A2F-943E-3A6FB99AD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C49D-8965-4146-AC3F-FA10B15F4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B39B4-8332-46E6-877D-78AC7EF2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82C55-9E1E-4394-8E87-3EE5F460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734F-A192-42C9-BE75-574EC9169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E2B1F-8E05-4F66-A8B8-6FF4E34C3E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20A8-7007-4847-A1B9-1B6884354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DC92-1E9E-474F-AEE8-4A8D71929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DE600-63D4-4587-8E46-83B211642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91B63-695B-409F-A80A-F889378D3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709D3D0-E77A-4E12-834E-4F2F6588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Сказки А.С. Пушкина</a:t>
            </a:r>
          </a:p>
        </p:txBody>
      </p:sp>
      <p:pic>
        <p:nvPicPr>
          <p:cNvPr id="3076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910142" cy="4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8"/>
          <p:cNvPicPr>
            <a:picLocks noChangeAspect="1" noChangeArrowheads="1"/>
          </p:cNvPicPr>
          <p:nvPr/>
        </p:nvPicPr>
        <p:blipFill>
          <a:blip r:embed="rId2" cstate="print"/>
          <a:srcRect r="30701"/>
          <a:stretch>
            <a:fillRect/>
          </a:stretch>
        </p:blipFill>
        <p:spPr bwMode="auto">
          <a:xfrm>
            <a:off x="250825" y="260350"/>
            <a:ext cx="49704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292725" y="620713"/>
            <a:ext cx="3743325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5343525" y="777875"/>
            <a:ext cx="32432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Петушок спорхнул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со спицы,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 колеснице полетел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царю на темя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сел,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Встрепенулся,клюнул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в темя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взвился…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золотом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петушке»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9"/>
          <p:cNvPicPr>
            <a:picLocks noChangeAspect="1" noChangeArrowheads="1"/>
          </p:cNvPicPr>
          <p:nvPr/>
        </p:nvPicPr>
        <p:blipFill>
          <a:blip r:embed="rId2" cstate="print"/>
          <a:srcRect r="31871"/>
          <a:stretch>
            <a:fillRect/>
          </a:stretch>
        </p:blipFill>
        <p:spPr bwMode="auto">
          <a:xfrm>
            <a:off x="250825" y="260350"/>
            <a:ext cx="46370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076825" y="692150"/>
            <a:ext cx="3887788" cy="568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219700" y="785813"/>
            <a:ext cx="36893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Живет Балда в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поповом доме,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Спит себе на соломе,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Ест за четверых,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Работает за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семерых…</a:t>
            </a: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попе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и о работнике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его Балде»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r="33171"/>
          <a:stretch>
            <a:fillRect/>
          </a:stretch>
        </p:blipFill>
        <p:spPr bwMode="auto">
          <a:xfrm>
            <a:off x="323850" y="260350"/>
            <a:ext cx="43703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716463" y="692150"/>
            <a:ext cx="4105275" cy="576103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003800" y="1052513"/>
            <a:ext cx="3332163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Я ль на свете всех милее 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Всех румяней и белее?</a:t>
            </a: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мертвой царевне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и семи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сказки"/>
          <p:cNvPicPr>
            <a:picLocks noChangeAspect="1" noChangeArrowheads="1"/>
          </p:cNvPicPr>
          <p:nvPr/>
        </p:nvPicPr>
        <p:blipFill>
          <a:blip r:embed="rId2" cstate="print"/>
          <a:srcRect r="9995"/>
          <a:stretch>
            <a:fillRect/>
          </a:stretch>
        </p:blipFill>
        <p:spPr bwMode="auto">
          <a:xfrm>
            <a:off x="1258888" y="288925"/>
            <a:ext cx="6337300" cy="506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68313" y="5300663"/>
            <a:ext cx="8207375" cy="13684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54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331913" y="5256213"/>
            <a:ext cx="5349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На пороге сидит его старуха,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А перед нею разбитое корыто..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рыбаке и рыбке»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с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2259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643438" y="620713"/>
            <a:ext cx="4249737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24388" y="633413"/>
            <a:ext cx="4076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 руки он её берет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на свет из тьмы несет,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,беседуя приятно,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 путь пускаются обратно,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трубит уже молва: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Дочка царская жива!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мертвой царевне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семи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4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с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5085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787900" y="404813"/>
            <a:ext cx="4032250" cy="59753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100000">
                <a:srgbClr val="FFDBB7">
                  <a:alpha val="74001"/>
                </a:srgbClr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292725" y="411163"/>
            <a:ext cx="3302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Вот из моря вылез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старый Бес: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«Зачем ты ,Балда,к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нам залез?»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попе и о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работнике его Балде»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" r="20946" b="5846"/>
          <a:stretch>
            <a:fillRect/>
          </a:stretch>
        </p:blipFill>
        <p:spPr bwMode="auto">
          <a:xfrm>
            <a:off x="323850" y="439738"/>
            <a:ext cx="835183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Копия фон ска"/>
          <p:cNvSpPr>
            <a:spLocks noChangeArrowheads="1"/>
          </p:cNvSpPr>
          <p:nvPr/>
        </p:nvSpPr>
        <p:spPr bwMode="auto">
          <a:xfrm>
            <a:off x="2195513" y="620713"/>
            <a:ext cx="4464050" cy="5688012"/>
          </a:xfrm>
          <a:prstGeom prst="foldedCorner">
            <a:avLst>
              <a:gd name="adj" fmla="val 12500"/>
            </a:avLst>
          </a:prstGeom>
          <a:blipFill dpi="0" rotWithShape="1">
            <a:blip r:embed="rId3" cstate="print">
              <a:alphaModFix amt="48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465388" y="1101725"/>
            <a:ext cx="37290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Презентация 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подготовлена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учителем русского языка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литературы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МОУ «СОШ 21»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города Саратова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Селезнёвой Светланой </a:t>
            </a:r>
          </a:p>
          <a:p>
            <a:pPr algn="ctr"/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Александровной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1" r="20946" b="5846"/>
          <a:stretch>
            <a:fillRect/>
          </a:stretch>
        </p:blipFill>
        <p:spPr bwMode="auto">
          <a:xfrm>
            <a:off x="857250" y="0"/>
            <a:ext cx="80645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5435600" y="274638"/>
            <a:ext cx="3251200" cy="61785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5" descr="1"/>
          <p:cNvPicPr>
            <a:picLocks noChangeAspect="1" noChangeArrowheads="1"/>
          </p:cNvPicPr>
          <p:nvPr/>
        </p:nvPicPr>
        <p:blipFill>
          <a:blip r:embed="rId2" cstate="print"/>
          <a:srcRect t="4971" r="35686"/>
          <a:stretch>
            <a:fillRect/>
          </a:stretch>
        </p:blipFill>
        <p:spPr bwMode="auto">
          <a:xfrm>
            <a:off x="357188" y="285750"/>
            <a:ext cx="4608512" cy="63547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</p:pic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5076825" y="549275"/>
            <a:ext cx="3598863" cy="532765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53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72088" y="947738"/>
            <a:ext cx="3097212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Только вымолвить успела,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Дверь тихонько заскрипела,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И в светлицу входит царь,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Стороны той государь.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Во все время разговора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Он стоял позадь забора;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Речь последней по всему 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Полюбилася ему…</a:t>
            </a:r>
          </a:p>
          <a:p>
            <a:endParaRPr lang="ru-RU" sz="16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«Сказка о царе 	Салтане ,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о сыне его славном и могучем 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богатыре князе Гвидоне 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Салтановиче и о прекрасной</a:t>
            </a:r>
          </a:p>
          <a:p>
            <a:r>
              <a:rPr lang="ru-RU" sz="1600">
                <a:solidFill>
                  <a:srgbClr val="3B0076"/>
                </a:solidFill>
                <a:latin typeface="Tahoma" pitchFamily="34" charset="0"/>
              </a:rPr>
              <a:t>царевне лебеди»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1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2"/>
          <p:cNvPicPr>
            <a:picLocks noChangeAspect="1" noChangeArrowheads="1"/>
          </p:cNvPicPr>
          <p:nvPr/>
        </p:nvPicPr>
        <p:blipFill>
          <a:blip r:embed="rId2" cstate="print"/>
          <a:srcRect r="33168"/>
          <a:stretch>
            <a:fillRect/>
          </a:stretch>
        </p:blipFill>
        <p:spPr bwMode="auto">
          <a:xfrm>
            <a:off x="250825" y="260350"/>
            <a:ext cx="45386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932363" y="549275"/>
            <a:ext cx="3743325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67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38100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5200650" y="857250"/>
            <a:ext cx="29003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Старичок отправился к морю;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(Почернело синее море.)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Стал он кликать золотую рыбку…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рыбаке и рыбке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3"/>
          <p:cNvPicPr>
            <a:picLocks noChangeAspect="1" noChangeArrowheads="1"/>
          </p:cNvPicPr>
          <p:nvPr/>
        </p:nvPicPr>
        <p:blipFill>
          <a:blip r:embed="rId2" cstate="print"/>
          <a:srcRect r="31583"/>
          <a:stretch>
            <a:fillRect/>
          </a:stretch>
        </p:blipFill>
        <p:spPr bwMode="auto">
          <a:xfrm>
            <a:off x="250825" y="333375"/>
            <a:ext cx="47196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5148263" y="908050"/>
            <a:ext cx="3600450" cy="54737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>
                  <a:alpha val="64998"/>
                </a:srgbClr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219700" y="692150"/>
            <a:ext cx="331787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3B0076"/>
              </a:solidFill>
            </a:endParaRPr>
          </a:p>
          <a:p>
            <a:r>
              <a:rPr lang="ru-RU" sz="2000" b="1">
                <a:solidFill>
                  <a:srgbClr val="3B0076"/>
                </a:solidFill>
                <a:latin typeface="Majestic" pitchFamily="66" charset="0"/>
              </a:rPr>
              <a:t>…</a:t>
            </a:r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 старухе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воротился –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Глядь: опять перед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ним землянка;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На пороге сидит его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старуха,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А перед нею разбитое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корыто.</a:t>
            </a:r>
          </a:p>
          <a:p>
            <a:endParaRPr lang="ru-RU" sz="24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рыбаке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и рыбке</a:t>
            </a:r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7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7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1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71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4"/>
          <p:cNvPicPr>
            <a:picLocks noChangeAspect="1" noChangeArrowheads="1"/>
          </p:cNvPicPr>
          <p:nvPr/>
        </p:nvPicPr>
        <p:blipFill>
          <a:blip r:embed="rId2" cstate="print"/>
          <a:srcRect r="31871"/>
          <a:stretch>
            <a:fillRect/>
          </a:stretch>
        </p:blipFill>
        <p:spPr bwMode="auto">
          <a:xfrm>
            <a:off x="250825" y="260350"/>
            <a:ext cx="4722813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5148263" y="620713"/>
            <a:ext cx="3600450" cy="547211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DBB7">
                  <a:alpha val="69000"/>
                </a:srgbClr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343525" y="796925"/>
            <a:ext cx="3138488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Но как раз стрела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запела,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В шею коршуна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 задела –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Коршун в море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кровь пролил,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Лук царевич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опустил…</a:t>
            </a:r>
          </a:p>
          <a:p>
            <a:endParaRPr lang="ru-RU" sz="28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«Сказка о царе </a:t>
            </a:r>
          </a:p>
          <a:p>
            <a:r>
              <a:rPr lang="ru-RU" sz="2800">
                <a:solidFill>
                  <a:srgbClr val="3B0076"/>
                </a:solidFill>
                <a:latin typeface="Tahoma" pitchFamily="34" charset="0"/>
              </a:rPr>
              <a:t>Салтане..»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1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1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5"/>
          <p:cNvPicPr>
            <a:picLocks noChangeAspect="1" noChangeArrowheads="1"/>
          </p:cNvPicPr>
          <p:nvPr/>
        </p:nvPicPr>
        <p:blipFill>
          <a:blip r:embed="rId2" cstate="print"/>
          <a:srcRect r="35422"/>
          <a:stretch>
            <a:fillRect/>
          </a:stretch>
        </p:blipFill>
        <p:spPr bwMode="auto">
          <a:xfrm>
            <a:off x="250825" y="260350"/>
            <a:ext cx="44561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4859338" y="620713"/>
            <a:ext cx="3816350" cy="55451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50000">
                <a:schemeClr val="bg1"/>
              </a:gs>
              <a:gs pos="100000">
                <a:srgbClr val="FFDBB7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4859338" y="692150"/>
            <a:ext cx="3906837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Вынырнул подосланный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бесенок,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Замяукал ,как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голодный котенок: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«Здравствуй ,Балда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мужичок;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Какой тебе надобен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оброк?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Об оброке мы век не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слыхали,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Не было чертям такой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 печали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«Сказка о попе и его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работнике Балде»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6"/>
          <p:cNvPicPr>
            <a:picLocks noChangeAspect="1" noChangeArrowheads="1"/>
          </p:cNvPicPr>
          <p:nvPr/>
        </p:nvPicPr>
        <p:blipFill>
          <a:blip r:embed="rId2" cstate="print"/>
          <a:srcRect r="31210"/>
          <a:stretch>
            <a:fillRect/>
          </a:stretch>
        </p:blipFill>
        <p:spPr bwMode="auto">
          <a:xfrm>
            <a:off x="250825" y="260350"/>
            <a:ext cx="46164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5076825" y="620713"/>
            <a:ext cx="3671888" cy="5545137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FFDBB7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99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200650" y="704850"/>
            <a:ext cx="3575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Вот мудрец перед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Дадоном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Стал и вынул из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мешка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Золотого петушка.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«Посади ты эту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птицу,-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Молвил он царю,-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на спицу;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Петушок мой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золотой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Будет верный сторож </a:t>
            </a:r>
          </a:p>
          <a:p>
            <a:r>
              <a:rPr lang="ru-RU" sz="2400">
                <a:solidFill>
                  <a:srgbClr val="3B0076"/>
                </a:solidFill>
                <a:latin typeface="Tahoma" pitchFamily="34" charset="0"/>
              </a:rPr>
              <a:t>твой…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«Сказка о золотом петушке»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 descr="7"/>
          <p:cNvPicPr>
            <a:picLocks noChangeAspect="1" noChangeArrowheads="1"/>
          </p:cNvPicPr>
          <p:nvPr/>
        </p:nvPicPr>
        <p:blipFill>
          <a:blip r:embed="rId2" cstate="print"/>
          <a:srcRect r="33502"/>
          <a:stretch>
            <a:fillRect/>
          </a:stretch>
        </p:blipFill>
        <p:spPr bwMode="auto">
          <a:xfrm>
            <a:off x="250825" y="260350"/>
            <a:ext cx="47085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003800" y="692150"/>
            <a:ext cx="3816350" cy="561657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DBB7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00650" y="754063"/>
            <a:ext cx="37290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И в полночную пору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Гроб её к шести столбам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На цепях чугунных там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Осторожно привинтили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И решенткой оградили;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И,пред мертвою сестрой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Сотворив поклон земной,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Старший молвил: «Спи во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гробе;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Вдруг погасла,жертвой злобе,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На земле твоя краса…</a:t>
            </a:r>
          </a:p>
          <a:p>
            <a:endParaRPr lang="ru-RU" sz="2000">
              <a:solidFill>
                <a:srgbClr val="3B0076"/>
              </a:solidFill>
              <a:latin typeface="Tahoma" pitchFamily="34" charset="0"/>
            </a:endParaRPr>
          </a:p>
          <a:p>
            <a:endParaRPr lang="ru-RU" sz="2000">
              <a:solidFill>
                <a:srgbClr val="3B0076"/>
              </a:solidFill>
              <a:latin typeface="Tahoma" pitchFamily="34" charset="0"/>
            </a:endParaRP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«Сказка о мертвой </a:t>
            </a:r>
          </a:p>
          <a:p>
            <a:r>
              <a:rPr lang="ru-RU" sz="2000">
                <a:solidFill>
                  <a:srgbClr val="3B0076"/>
                </a:solidFill>
                <a:latin typeface="Tahoma" pitchFamily="34" charset="0"/>
              </a:rPr>
              <a:t>царевне и семи  богатырях»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2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2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c6277e475342a88f9359975c1e8cba7887de4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442</Words>
  <Application>Microsoft Office PowerPoint</Application>
  <PresentationFormat>Экран (4:3)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Сказки А.С. Пушкина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СШ21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Николай</cp:lastModifiedBy>
  <cp:revision>10</cp:revision>
  <dcterms:created xsi:type="dcterms:W3CDTF">2009-11-18T10:07:51Z</dcterms:created>
  <dcterms:modified xsi:type="dcterms:W3CDTF">2013-03-05T08:52:45Z</dcterms:modified>
</cp:coreProperties>
</file>