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E0"/>
    <a:srgbClr val="53F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F238-2213-459A-8E79-FB110AE5B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ECD73-E15F-4CDB-B49A-E511F33AD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A93B5-2C5F-46A9-94F9-90FBBDB72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DC65F-A1ED-4C11-9DB6-93CCD6FAC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4795E-D0DF-4228-8EE8-A3BB8C4CD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2C31E-97D1-4865-8FA1-4E336C048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5EFD8-92D2-4F8C-8BCA-4DA83F204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D9D4C-33B5-4B35-AC70-1A23FAE6F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684B0-FDAB-4357-939C-236CBB178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43F6F-C507-414D-9559-145F29FF9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E4A90-E4E3-4222-B119-BE4145D6B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F56377-1BA4-4726-9D94-EE7EDE1F0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OgAAACqvoiLLUA3Pn3mMxZb4cMP_b4ePQXDBGmZ9qKT0ZgpxcHovwUBo3AIb-v5wx2p3rNLz3ZZY3xBrsYfK7yaQuvMA15jOjB5OeVcBJqJ2PShLq-HeOmKNLP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1538" y="0"/>
            <a:ext cx="7772400" cy="314325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53F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исканий Андрея Болконского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86314" y="3571876"/>
            <a:ext cx="3929067" cy="1681163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53F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литературы в 10 классе подготовлен учителем русского языка и литературы МОУ СОШ № 46 г.Белгорода Захаровой Л.Н.</a:t>
            </a:r>
          </a:p>
        </p:txBody>
      </p:sp>
      <p:pic>
        <p:nvPicPr>
          <p:cNvPr id="5" name="Picture 8" descr="D:\мои презентации\Иллюстрации к роману Война и мир. 10 кл\Андрей Болко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8"/>
            <a:ext cx="32416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gAAAPWD81Ul2VincPej_0_hXA66VE8Gn9qN9AmhQ0eIetdw7GAQhKIE1PgYQijZw4wOsZw1K4uw-4vSSmKsibh13E4A15jOjBdFuAgGdzwBXSfoZXLE0dYeyP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14813" y="1428750"/>
            <a:ext cx="4214812" cy="4311650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нами сформировавшийся полностью человек. Таким проводит Толстой князя Андрея через главные события, через любовь и смерть, через жестокие жизненные испытания. </a:t>
            </a: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его испытания – момент истины.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судьба – это путь человека, совершающего ошибки и способного искупить свою вину, стремящегося к нравственному совершенствованию. Приобщение к чувству вечной любви возродило в князе Андрее силу духа, и он  совершил самое трудное, по Толстому, дело – умер спокойно и достойно. </a:t>
            </a: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смерть стала «моментом истины» его героя.</a:t>
            </a:r>
            <a:endParaRPr lang="ru-RU" sz="1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9" name="Picture 8" descr="D:\мои презентации\Иллюстрации к роману Война и мир. 10 кл\Андрей Болко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500188"/>
            <a:ext cx="32416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gAAAPWD81Ul2VincPej_0_hXA66VE8Gn9qN9AmhQ0eIetdw7GAQhKIE1PgYQijZw4wOsZw1K4uw-4vSSmKsibh13E4A15jOjBdFuAgGdzwBXSfoZXLE0dYeyP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50" y="1600200"/>
            <a:ext cx="7429500" cy="45259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рассказ об основных этапах жизни Пьера Безухова</a:t>
            </a:r>
            <a:endParaRPr lang="ru-RU" b="1" dirty="0">
              <a:solidFill>
                <a:srgbClr val="1A1A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gAAAPWD81Ul2VincPej_0_hXA66VE8Gn9qN9AmhQ0eIetdw7GAQhKIE1PgYQijZw4wOsZw1K4uw-4vSSmKsibh13E4A15jOjBdFuAgGdzwBXSfoZXLE0dYeyP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b="1" dirty="0" smtClean="0">
                <a:solidFill>
                  <a:srgbClr val="53F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14375" y="1600200"/>
            <a:ext cx="757237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Проследить жизненный путь Андрея Болконского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Обозначить этапы духовного развития героя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OgAAAPWD81Ul2VincPej_0_hXA66VE8Gn9qN9AmhQ0eIetdw7GAQhKIE1PgYQijZw4wOsZw1K4uw-4vSSmKsibh13E4A15jOjBdFuAgGdzwBXSfoZXLE0dYeyP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«…Перечитываю “Войну и мир”. Как хорошо старик знал эпоху, как изумительно знал подноготную человеческих отношений, чувств, ход душевных движений».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В.Я. Шишков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«…Толстой умеет проникнуть в глубь характеров…Он очерчивает с несравненной силой их достоинства и недостатки, колебания и противоречия. Это – страшный и неумолимый психолог, от наблюдательности которого ничего не скроется и для которого человеческая натура, столь изменчивая и разнообразная, не имеет тайны».</a:t>
            </a:r>
          </a:p>
          <a:p>
            <a:pPr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Альфред </a:t>
            </a:r>
            <a:r>
              <a:rPr lang="ru-RU" sz="2400" b="1" dirty="0" err="1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Бадэн</a:t>
            </a:r>
            <a:endParaRPr lang="ru-RU" sz="2400" b="1" dirty="0" smtClean="0">
              <a:solidFill>
                <a:srgbClr val="1A1A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OgAAAPWD81Ul2VincPej_0_hXA66VE8Gn9qN9AmhQ0eIetdw7GAQhKIE1PgYQijZw4wOsZw1K4uw-4vSSmKsibh13E4A15jOjBdFuAgGdzwBXSfoZXLE0dYeyP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92868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Пройдем путь Болконского вслед за автором</a:t>
            </a:r>
            <a:endParaRPr lang="ru-RU" sz="3200" b="1" dirty="0">
              <a:solidFill>
                <a:srgbClr val="1A1A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1500" y="1643063"/>
            <a:ext cx="3643313" cy="44831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 о себе и своем месте в светском обществе, Андрей восклицает</a:t>
            </a:r>
            <a:r>
              <a:rPr lang="ru-RU" sz="24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: </a:t>
            </a:r>
            <a:r>
              <a:rPr lang="ru-RU" sz="28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 Во мне нет… этой известной добродушной и озабоченной пошлости, которая нужна для этого».</a:t>
            </a:r>
            <a:endParaRPr lang="ru-RU" sz="2800" b="1" dirty="0">
              <a:solidFill>
                <a:srgbClr val="1A1A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dera TYGRA" pitchFamily="2" charset="0"/>
            </a:endParaRPr>
          </a:p>
        </p:txBody>
      </p:sp>
      <p:pic>
        <p:nvPicPr>
          <p:cNvPr id="5125" name="Picture 6" descr="D:\мои презентации\Иллюстрации к роману Война и мир. 10 кл\князь Андре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714500"/>
            <a:ext cx="37465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OgAAAPWD81Ul2VincPej_0_hXA66VE8Gn9qN9AmhQ0eIetdw7GAQhKIE1PgYQijZw4wOsZw1K4uw-4vSSmKsibh13E4A15jOjBdFuAgGdzwBXSfoZXLE0dYeyP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Пройдем путь Болконского вслед за автором</a:t>
            </a:r>
            <a:endParaRPr lang="ru-RU" sz="3200" dirty="0" smtClean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600200"/>
            <a:ext cx="3571875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встреча с Андреем в салоне Шерер.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Непохожесть на окружающих: «эта жизнь не по мне!»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Мечты о личной славе, о своем «Тулоне», увлечение идеями Наполеона.</a:t>
            </a:r>
          </a:p>
        </p:txBody>
      </p:sp>
      <p:pic>
        <p:nvPicPr>
          <p:cNvPr id="6149" name="Picture 6" descr="D:\мои презентации\Иллюстрации к роману Война и мир. 10 кл\князь Андре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714500"/>
            <a:ext cx="37465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2938" y="1571625"/>
            <a:ext cx="3500437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Независимость и сухость поведения контрастирует с поведением остальных гостей Шерер.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38" y="2857500"/>
            <a:ext cx="3429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 Гостиные, сплетни, балы, тщеславие, ничтожество — вот заколдованный круг, из которого я не могу выйти», — говорит Болконский Пьеру Безухову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38" y="4071938"/>
            <a:ext cx="3429000" cy="214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«Перед </a:t>
            </a:r>
            <a:r>
              <a:rPr lang="ru-RU" sz="1400" b="1" dirty="0" err="1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Аустерлицким</a:t>
            </a: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сражением я предчувствовал, что смогу показать все то, что я могу сделать. Мне представилась та счастливая минута, тот Тулон, которого я так долго ждал. Я хочу славы, хочу быть известным людям, хочу быть любимым ими… я не виноват, что я хочу этого, для одного этого я живу».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7688" y="1714500"/>
            <a:ext cx="3786187" cy="4214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«…Я ничего не люблю, как только славу, любовь людскую. И как ни дороги, ни милы мне многие люди – отец, сестра, жена, - самые дорогие мне люди, - но , как ни страшно и ни неестественно это кажется, я всех их отдам сейчас за минуту славы, торжества над людьми, за любовь к себе людей».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OgAAAPWD81Ul2VincPej_0_hXA66VE8Gn9qN9AmhQ0eIetdw7GAQhKIE1PgYQijZw4wOsZw1K4uw-4vSSmKsibh13E4A15jOjBdFuAgGdzwBXSfoZXLE0dYeyP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989013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Пройдем путь Болконского вслед за автором</a:t>
            </a: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43375" y="1600200"/>
            <a:ext cx="4214813" cy="4525963"/>
          </a:xfrm>
        </p:spPr>
        <p:txBody>
          <a:bodyPr/>
          <a:lstStyle/>
          <a:p>
            <a:pPr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Аустерлицкое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сражение – переломный момент в жизни героя.</a:t>
            </a:r>
          </a:p>
          <a:p>
            <a:pPr>
              <a:buFontTx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Очищающая сила природы.</a:t>
            </a:r>
          </a:p>
          <a:p>
            <a:pPr>
              <a:buFontTx/>
              <a:buNone/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Разочарование в прежних устремлениях.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6" descr="D:\мои презентации\Иллюстрации к роману Война и мир. 10 кл\Атака под Аустерлиц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643188"/>
            <a:ext cx="348456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4813" y="1500188"/>
            <a:ext cx="4143375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Русские проигрывали в </a:t>
            </a:r>
            <a:r>
              <a:rPr lang="ru-RU" sz="1400" b="1" dirty="0" err="1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Аустерлицкой</a:t>
            </a: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 баталии. Князь Андрей, чувствуя слезы стыда и злобы, подступившие ему к горлу, уже соскакивал с лошади и бежал к знамени. </a:t>
            </a:r>
          </a:p>
          <a:p>
            <a:pPr>
              <a:defRPr/>
            </a:pP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- Ребята, вперед! – крикнул он детски – пронзительно.</a:t>
            </a:r>
          </a:p>
          <a:p>
            <a:pPr algn="ctr">
              <a:defRPr/>
            </a:pPr>
            <a:endParaRPr lang="ru-RU" sz="1400" b="1" dirty="0">
              <a:solidFill>
                <a:srgbClr val="1A1A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3" y="4857750"/>
            <a:ext cx="4143375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«Все пустое, все обман, кроме этого бесконечного неба».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4813" y="3286125"/>
            <a:ext cx="4143375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“Что это? я падаю? У меня ноги подкашиваются”, - подумал он и упал на спину. Он раскрыл глаза…Но он ничего не видал. Над ним не было ничего уже, кроме неба, - высокого неба, неясного, но все-таки неизмеримо высокого, с тихо ползущими по нем серыми облаками.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4813" y="1500188"/>
            <a:ext cx="4143375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«Как тихо, спокойно и торжественно, совсем не так, как я бежал, - подумал князь Андрей, - не так, как мы бежали, кричали и дрались; совсем не так, как с озлобленными и испуганными лицами тащили друг у друга банник француз и артиллерист, - совсем не так ползут облака по этому высокому, бесконечному небу. Как же я не видал прежде этого высокого неба? И как я счастлив, что узнал его наконец. Да! Все пустое, все обман, кроме этого бесконечного неба. Ничего. Ничего нет, кроме его. Но и того даже нет, ничего нет, кроме тишины, успокоения. И слава богу!...»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gAAAPWD81Ul2VincPej_0_hXA66VE8Gn9qN9AmhQ0eIetdw7GAQhKIE1PgYQijZw4wOsZw1K4uw-4vSSmKsibh13E4A15jOjBdFuAgGdzwBXSfoZXLE0dYeyP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Пройдем путь Болконского вслед за автором</a:t>
            </a: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88" y="1600200"/>
            <a:ext cx="4429125" cy="452596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Семейная драма героя.</a:t>
            </a:r>
          </a:p>
          <a:p>
            <a:pPr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Духовный кризис.</a:t>
            </a:r>
          </a:p>
          <a:p>
            <a:pPr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деятельность в деревне.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Picture 6" descr="D:\мои презентации\Иллюстрации к роману Война и мир. 10 кл\старый князь Болкон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1571625"/>
            <a:ext cx="150018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D:\мои презентации\Иллюстрации к роману Война и мир. 10 кл\Прощание князя Андрея с сестр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143250"/>
            <a:ext cx="164306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14375" y="1428750"/>
            <a:ext cx="4500563" cy="214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Вернувшись домой, Андрей Болконский решил больше никогда не служить в войсках и стал уповать на спокойную семейную жизнь. И все же понятия чести и благородства, живущие в душе Болконского, не позволяют ему оставаться равнодушным наблюдателем окружающей жизни. Попытки уйти в спокойную светскую жизнь, философские выводы о том, что человек, подобно дереву, должен доживать свой век несуетливо и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терпеливо, снова потерпели крах.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75" y="3643313"/>
            <a:ext cx="4500563" cy="10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«Я знаю в жизни только два действительные несчастья: угрызения совести и болезнь. И счастье есть только отсутствие этих двух зол», </a:t>
            </a: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говорит Болконский Пьеру</a:t>
            </a:r>
            <a:r>
              <a:rPr lang="ru-RU" dirty="0"/>
              <a:t>.</a:t>
            </a:r>
            <a:endParaRPr lang="ru-RU" b="1" dirty="0">
              <a:solidFill>
                <a:srgbClr val="1A1A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5" y="4786313"/>
            <a:ext cx="4500563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Его духовный мир претерпел значительные изменения. Изменились его взгляды на жизнь. Изменилась и сама жизнь.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gAAAPWD81Ul2VincPej_0_hXA66VE8Gn9qN9AmhQ0eIetdw7GAQhKIE1PgYQijZw4wOsZw1K4uw-4vSSmKsibh13E4A15jOjBdFuAgGdzwBXSfoZXLE0dYeyP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Пройдем путь Болконского вслед за автором</a:t>
            </a: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357688" y="1785938"/>
            <a:ext cx="4143375" cy="434022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Наташей Ростовой в Отрадном.</a:t>
            </a:r>
          </a:p>
          <a:p>
            <a:pPr>
              <a:defRPr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Возрождение к жизни.</a:t>
            </a:r>
          </a:p>
          <a:p>
            <a:pPr>
              <a:defRPr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«жить для других» и попытка участия в общественной жизни.</a:t>
            </a:r>
          </a:p>
          <a:p>
            <a:pPr>
              <a:defRPr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Разочарование в жизни.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Picture 6" descr="D:\мои презентации\Иллюстрации к роману Война и мир. 10 кл\Наташа в Отрадном у окн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571625"/>
            <a:ext cx="2595562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D:\мои презентации\Иллюстрации к роману Война и мир. 10 кл\Pervyi_Bal_Natas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286250"/>
            <a:ext cx="36322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4813" y="1500188"/>
            <a:ext cx="4286250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Возвращаясь домой, Болконский заметил, что старый, знакомый ему дуб зазеленел. Князь Андрей воспринял это как знак, как призыв к действию, жизни, к счастью.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14813" y="2928938"/>
            <a:ext cx="4286250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«Никогда не испытывал ничего подобного, — признается он Безухову. — Я влюблен, мой друг». Весь мир разделился теперь для Андрея Болконского на две половины: «одна — она, и там все счастье, надежда, свет; другая половина — все, где ее нет, там уныние и темнота».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4813" y="4214813"/>
            <a:ext cx="4286250" cy="207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влиянием своей влюбленности Андрей делает Наташе предложение. Однако по настоянию отца он должен отложить свадьбу на год, во время которого вынужден уехать. Уверенный в своих чувствах, Болконский соглашается на такое условие. Но он не учел душевного состояния и молодости Наташи. Узнав о ее измене, об увлечении Анатолем Курагиным, герой переживает тяжелую душевную травму</a:t>
            </a:r>
            <a:r>
              <a:rPr lang="ru-RU" sz="12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dera TYGRA" pitchFamily="2" charset="0"/>
              </a:rPr>
              <a:t>. «Помню… я говорил, что падшую женщину надо простить, но я не говорил, что я могу простить. Я не могу», </a:t>
            </a:r>
            <a:r>
              <a:rPr lang="ru-RU" sz="12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заявляет он Пьеру.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gAAAPWD81Ul2VincPej_0_hXA66VE8Gn9qN9AmhQ0eIetdw7GAQhKIE1PgYQijZw4wOsZw1K4uw-4vSSmKsibh13E4A15jOjBdFuAgGdzwBXSfoZXLE0dYeyP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Пройдем путь Болконского вслед за автором</a:t>
            </a:r>
            <a:endParaRPr lang="ru-RU" sz="32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6250" y="1600200"/>
            <a:ext cx="4143375" cy="4525963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Бородинское сражение. Сближение с народом.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Ранение. Путь к счастью через христианское  всепрощение и сострадание.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Примирение с жизнью и прощение Наташи.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 князя Андрея.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8" y="1500188"/>
            <a:ext cx="5000625" cy="314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участвует в сражениях, становится свидетелем всенародных бедствий, сближается с солдатами и офицерами. Его душевные порывы сливаются с общенародным героическим порывом. Андрей Болконский по-настоящему почувствовал желание воевать — не ради карьеры и славы, а для защиты своей родины, своей страны. К сожалению, тяжелое ранение обрывает напряженный путь душевных исканий Болконского. На перевязочном пункте он встречает Анатоля, также тяжело раненного. Вспомнив Наташу, Андрей понимает, что вовсе не чувствует ненависти ни к ней, ни к Курагину. Наоборот, в его сердце теперь — любовь и жалость.</a:t>
            </a:r>
            <a:r>
              <a:rPr lang="ru-RU" dirty="0"/>
              <a:t>. </a:t>
            </a:r>
          </a:p>
        </p:txBody>
      </p:sp>
      <p:pic>
        <p:nvPicPr>
          <p:cNvPr id="10246" name="Picture 6" descr="D:\мои презентации\Иллюстрации к роману Война и мир. 10 кл\князь Андрей на Бородинском по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00188"/>
            <a:ext cx="19399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D:\мои презентации\Иллюстрации к роману Война и мир. 10 кл\Наташа и андрей в Мытищах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3571875"/>
            <a:ext cx="20351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00438" y="4714875"/>
            <a:ext cx="5000625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смертью особенно ярко ощущаются мотивы, произошедшие с героем: ему открывается истинный смысл христианских учений, он прощает Наташу, потому что к нему приходит понимание жизни в ее простой и вечной основе.</a:t>
            </a:r>
          </a:p>
          <a:p>
            <a:pPr>
              <a:defRPr/>
            </a:pPr>
            <a:r>
              <a:rPr lang="ru-RU" sz="1400" b="1" dirty="0">
                <a:solidFill>
                  <a:srgbClr val="1A1A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Болконский покидает этот мир в полной гармонии с людьми и с самим собой.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1260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Путь исканий Андрея Болконского</vt:lpstr>
      <vt:lpstr>Цель </vt:lpstr>
      <vt:lpstr>Слайд 3</vt:lpstr>
      <vt:lpstr>Пройдем путь Болконского вслед за автором</vt:lpstr>
      <vt:lpstr>Пройдем путь Болконского вслед за автором</vt:lpstr>
      <vt:lpstr>Пройдем путь Болконского вслед за автором</vt:lpstr>
      <vt:lpstr>Пройдем путь Болконского вслед за автором</vt:lpstr>
      <vt:lpstr>Пройдем путь Болконского вслед за автором</vt:lpstr>
      <vt:lpstr>Пройдем путь Болконского вслед за автором</vt:lpstr>
      <vt:lpstr>Вывод</vt:lpstr>
      <vt:lpstr>Домашнее задание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Николай</cp:lastModifiedBy>
  <cp:revision>29</cp:revision>
  <dcterms:created xsi:type="dcterms:W3CDTF">2011-05-06T13:47:48Z</dcterms:created>
  <dcterms:modified xsi:type="dcterms:W3CDTF">2013-03-05T08:05:51Z</dcterms:modified>
</cp:coreProperties>
</file>