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71" r:id="rId2"/>
    <p:sldId id="270" r:id="rId3"/>
    <p:sldId id="269" r:id="rId4"/>
    <p:sldId id="258" r:id="rId5"/>
    <p:sldId id="259" r:id="rId6"/>
    <p:sldId id="260" r:id="rId7"/>
    <p:sldId id="261" r:id="rId8"/>
    <p:sldId id="262" r:id="rId9"/>
    <p:sldId id="263" r:id="rId10"/>
    <p:sldId id="264" r:id="rId11"/>
    <p:sldId id="266"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4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9B91A-4F06-4999-9128-DA089B6CAB20}" type="datetimeFigureOut">
              <a:rPr lang="ru-RU" smtClean="0"/>
              <a:pPr/>
              <a:t>16.09.2011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3A3C9-0FC4-4548-925D-4F99496EEF0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5E3A3C9-0FC4-4548-925D-4F99496EEF08}"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16.09.2011</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16.09.2011</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16.09.2011</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16.09.2011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081100" y="540138"/>
            <a:ext cx="7491412"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r>
              <a:rPr lang="ru-RU" sz="2800" dirty="0">
                <a:latin typeface="Impact" pitchFamily="34" charset="0"/>
              </a:rPr>
              <a:t>Муниципальное  общеобразовательное  учреждение  </a:t>
            </a:r>
            <a:br>
              <a:rPr lang="ru-RU" sz="2800" dirty="0">
                <a:latin typeface="Impact" pitchFamily="34" charset="0"/>
              </a:rPr>
            </a:br>
            <a:r>
              <a:rPr lang="ru-RU" sz="2800" dirty="0">
                <a:latin typeface="Impact" pitchFamily="34" charset="0"/>
              </a:rPr>
              <a:t>средняя  общеобразовательная  школа № </a:t>
            </a:r>
            <a:r>
              <a:rPr lang="en-US" sz="2800" dirty="0" smtClean="0">
                <a:latin typeface="Impact" pitchFamily="34" charset="0"/>
              </a:rPr>
              <a:t>95 </a:t>
            </a:r>
            <a:r>
              <a:rPr lang="ru-RU" sz="2800" dirty="0" smtClean="0">
                <a:latin typeface="Impact" pitchFamily="34" charset="0"/>
              </a:rPr>
              <a:t>города Краснодара</a:t>
            </a:r>
            <a:endParaRPr lang="ru-RU" sz="2800" dirty="0">
              <a:latin typeface="Impact" pitchFamily="34" charset="0"/>
            </a:endParaRPr>
          </a:p>
        </p:txBody>
      </p:sp>
      <p:pic>
        <p:nvPicPr>
          <p:cNvPr id="3" name="Picture 4"/>
          <p:cNvPicPr>
            <a:picLocks noChangeAspect="1" noChangeArrowheads="1"/>
          </p:cNvPicPr>
          <p:nvPr/>
        </p:nvPicPr>
        <p:blipFill>
          <a:blip r:embed="rId2" cstate="email"/>
          <a:srcRect/>
          <a:stretch>
            <a:fillRect/>
          </a:stretch>
        </p:blipFill>
        <p:spPr bwMode="auto">
          <a:xfrm>
            <a:off x="971600" y="2060848"/>
            <a:ext cx="3565525" cy="3455988"/>
          </a:xfrm>
          <a:prstGeom prst="rect">
            <a:avLst/>
          </a:prstGeom>
          <a:noFill/>
          <a:ln w="9525">
            <a:noFill/>
            <a:miter lim="800000"/>
            <a:headEnd/>
            <a:tailEnd/>
          </a:ln>
          <a:effectLst/>
        </p:spPr>
      </p:pic>
      <p:sp>
        <p:nvSpPr>
          <p:cNvPr id="4" name="Text Box 5"/>
          <p:cNvSpPr txBox="1">
            <a:spLocks noChangeArrowheads="1"/>
          </p:cNvSpPr>
          <p:nvPr/>
        </p:nvSpPr>
        <p:spPr bwMode="auto">
          <a:xfrm>
            <a:off x="4505337" y="4694645"/>
            <a:ext cx="3657600" cy="1054100"/>
          </a:xfrm>
          <a:prstGeom prst="rect">
            <a:avLst/>
          </a:prstGeom>
          <a:noFill/>
          <a:ln w="9525">
            <a:noFill/>
            <a:miter lim="800000"/>
            <a:headEnd/>
            <a:tailEnd/>
          </a:ln>
          <a:effectLst/>
        </p:spPr>
        <p:txBody>
          <a:bodyPr>
            <a:spAutoFit/>
          </a:bodyPr>
          <a:ls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a:lstStyle>
          <a:p>
            <a:pPr>
              <a:spcBef>
                <a:spcPct val="50000"/>
              </a:spcBef>
            </a:pPr>
            <a:r>
              <a:rPr lang="ru-RU" dirty="0"/>
              <a:t>Подготовила  учитель  русского  языка  и  литературы</a:t>
            </a:r>
          </a:p>
          <a:p>
            <a:pPr>
              <a:spcBef>
                <a:spcPct val="50000"/>
              </a:spcBef>
            </a:pPr>
            <a:r>
              <a:rPr lang="ru-RU" dirty="0" err="1" smtClean="0"/>
              <a:t>Бардиж</a:t>
            </a:r>
            <a:r>
              <a:rPr lang="ru-RU" dirty="0" smtClean="0"/>
              <a:t> Светлана  Анатольевна</a:t>
            </a:r>
            <a:endParaRPr lang="ru-RU" dirty="0"/>
          </a:p>
        </p:txBody>
      </p:sp>
      <p:sp>
        <p:nvSpPr>
          <p:cNvPr id="5" name="Rectangle 15"/>
          <p:cNvSpPr>
            <a:spLocks noChangeArrowheads="1"/>
          </p:cNvSpPr>
          <p:nvPr/>
        </p:nvSpPr>
        <p:spPr bwMode="auto">
          <a:xfrm>
            <a:off x="571488" y="6040864"/>
            <a:ext cx="7705725" cy="276999"/>
          </a:xfrm>
          <a:prstGeom prst="rect">
            <a:avLst/>
          </a:prstGeom>
          <a:noFill/>
          <a:ln w="9525">
            <a:noFill/>
            <a:miter lim="800000"/>
            <a:headEnd/>
            <a:tailEnd/>
          </a:ln>
          <a:effectLst/>
        </p:spPr>
        <p:txBody>
          <a:bodyPr anchor="ctr">
            <a:spAutoFit/>
          </a:bodyPr>
          <a:ls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a:lstStyle>
          <a:p>
            <a:pPr algn="ctr"/>
            <a:r>
              <a:rPr kumimoji="0" lang="ru-RU" sz="1200" i="1" dirty="0" smtClean="0"/>
              <a:t> </a:t>
            </a:r>
            <a:endParaRPr kumimoji="0" lang="ru-RU" sz="1200"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42852"/>
            <a:ext cx="8229600" cy="4572000"/>
          </a:xfrm>
        </p:spPr>
        <p:txBody>
          <a:bodyPr>
            <a:normAutofit fontScale="62500" lnSpcReduction="20000"/>
          </a:bodyPr>
          <a:lstStyle/>
          <a:p>
            <a:pPr algn="ctr"/>
            <a:r>
              <a:rPr lang="ru-RU" dirty="0" smtClean="0"/>
              <a:t>Не все так безысходно для главного героя рассказа Шолохова «Судьба человека». Он встречается с еще более настрадавшимся в свои детские годы беспризорником Ваней и находит в себе силы не только жить дальше, но и помочь тому, кто в нем действительно нуждается. Вот каков настоящий человек! Именно человек, а не только Андрей Соколов. Ведь в своем рассказе Шолохов создал собирательный образ русского солдата периода Великой Отечественной войны. И те качества, которыми наделен Андрей, были присущи большинству русских бойцов. Стойкость, храбрость, честность, достоинство, гордость. Однако следует отметить, что автор говорит об этих качествах скупым языком. На мой взгляд, делает он это намеренно, чтобы показать, что такими качествами солдат обладать просто обязан. Отсутствие героического пафоса ничуть не умаляет значение победы в Великой Отечественной войне, а наоборот, лишний раз доказывает ее значимость. М.А. Шолохов отказывается от эпического повествования, на мой взгляд, чтобы показать не людскую массу, стремящуюся к победе, а жизнь на войне отдельного человека со всеми его чувствами и переживаниями. Именно поэтому рассказ посвящен солдату, прошедшему все ужасы войны, но оставшемуся человеком, сохранившим в себе личность, человеческое достоинство, уважение к себе и окружающим. </a:t>
            </a:r>
            <a:br>
              <a:rPr lang="ru-RU" dirty="0" smtClean="0"/>
            </a:br>
            <a:endParaRPr lang="ru-RU" dirty="0"/>
          </a:p>
        </p:txBody>
      </p:sp>
      <p:pic>
        <p:nvPicPr>
          <p:cNvPr id="4" name="Рисунок 3" descr="Vanuschcka.jpg"/>
          <p:cNvPicPr>
            <a:picLocks noChangeAspect="1"/>
          </p:cNvPicPr>
          <p:nvPr/>
        </p:nvPicPr>
        <p:blipFill>
          <a:blip r:embed="rId2" cstate="email"/>
          <a:stretch>
            <a:fillRect/>
          </a:stretch>
        </p:blipFill>
        <p:spPr>
          <a:xfrm>
            <a:off x="285720" y="3500438"/>
            <a:ext cx="2730508" cy="3071810"/>
          </a:xfrm>
          <a:prstGeom prst="rect">
            <a:avLst/>
          </a:prstGeom>
        </p:spPr>
      </p:pic>
      <p:pic>
        <p:nvPicPr>
          <p:cNvPr id="5" name="Рисунок 4" descr="5376275fcfe5.jpg"/>
          <p:cNvPicPr>
            <a:picLocks noChangeAspect="1"/>
          </p:cNvPicPr>
          <p:nvPr/>
        </p:nvPicPr>
        <p:blipFill>
          <a:blip r:embed="rId3" cstate="email"/>
          <a:stretch>
            <a:fillRect/>
          </a:stretch>
        </p:blipFill>
        <p:spPr>
          <a:xfrm>
            <a:off x="3214678" y="3500438"/>
            <a:ext cx="3048000" cy="2438400"/>
          </a:xfrm>
          <a:prstGeom prst="rect">
            <a:avLst/>
          </a:prstGeom>
        </p:spPr>
      </p:pic>
      <p:pic>
        <p:nvPicPr>
          <p:cNvPr id="6" name="Рисунок 5" descr="167655389.jpg"/>
          <p:cNvPicPr>
            <a:picLocks noChangeAspect="1"/>
          </p:cNvPicPr>
          <p:nvPr/>
        </p:nvPicPr>
        <p:blipFill>
          <a:blip r:embed="rId4" cstate="email"/>
          <a:stretch>
            <a:fillRect/>
          </a:stretch>
        </p:blipFill>
        <p:spPr>
          <a:xfrm>
            <a:off x="6500826" y="3500438"/>
            <a:ext cx="2428809" cy="315537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1237032926.jpeg"/>
          <p:cNvPicPr>
            <a:picLocks noChangeAspect="1"/>
          </p:cNvPicPr>
          <p:nvPr/>
        </p:nvPicPr>
        <p:blipFill>
          <a:blip r:embed="rId2" cstate="email"/>
          <a:stretch>
            <a:fillRect/>
          </a:stretch>
        </p:blipFill>
        <p:spPr>
          <a:xfrm>
            <a:off x="4500562" y="2500306"/>
            <a:ext cx="4349314" cy="3286148"/>
          </a:xfrm>
          <a:prstGeom prst="rect">
            <a:avLst/>
          </a:prstGeom>
        </p:spPr>
      </p:pic>
      <p:pic>
        <p:nvPicPr>
          <p:cNvPr id="8" name="Рисунок 7" descr="sudba.cheloveka.avi.image6.jpg"/>
          <p:cNvPicPr>
            <a:picLocks noChangeAspect="1"/>
          </p:cNvPicPr>
          <p:nvPr/>
        </p:nvPicPr>
        <p:blipFill>
          <a:blip r:embed="rId3" cstate="email"/>
          <a:stretch>
            <a:fillRect/>
          </a:stretch>
        </p:blipFill>
        <p:spPr>
          <a:xfrm>
            <a:off x="357158" y="714356"/>
            <a:ext cx="4071965" cy="302488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5000628" y="4500570"/>
            <a:ext cx="3571900" cy="2214578"/>
          </a:xfrm>
        </p:spPr>
        <p:txBody>
          <a:bodyPr/>
          <a:lstStyle/>
          <a:p>
            <a:pPr algn="ctr"/>
            <a:endParaRPr lang="ru-RU" dirty="0"/>
          </a:p>
        </p:txBody>
      </p:sp>
      <p:sp>
        <p:nvSpPr>
          <p:cNvPr id="2" name="Содержимое 1"/>
          <p:cNvSpPr>
            <a:spLocks noGrp="1"/>
          </p:cNvSpPr>
          <p:nvPr>
            <p:ph type="body" idx="1"/>
          </p:nvPr>
        </p:nvSpPr>
        <p:spPr>
          <a:xfrm>
            <a:off x="500034" y="357166"/>
            <a:ext cx="8215370" cy="4286280"/>
          </a:xfrm>
        </p:spPr>
        <p:txBody>
          <a:bodyPr>
            <a:noAutofit/>
          </a:bodyPr>
          <a:lstStyle/>
          <a:p>
            <a:pPr algn="ctr"/>
            <a:r>
              <a:rPr lang="ru-RU" sz="1600" dirty="0" smtClean="0">
                <a:solidFill>
                  <a:schemeClr val="tx1"/>
                </a:solidFill>
              </a:rPr>
              <a:t>Съемки картины происходили в течение всего 1958 года. Встречу Соколова с Ванечкой снимали на Дону, недалеко от станицы Вешенской (родины Шолохова), эпизоды довоенной жизни Соколова – в Воронеже, эпизод поединка Соколова с фашистским летчиком – в Тамбове, пленение Соколова и расстрел советских солдат – в окрестностях сел Терновка и Губарева, каменоломню фашистского концлагеря – в Ростовской области, прибытие на вокзал эшелонов с пленными – в Калининграде, а психологический поединок Соколова и Мюллера – в павильоне "Мосфильма".</a:t>
            </a:r>
          </a:p>
          <a:p>
            <a:r>
              <a:rPr lang="ru-RU" sz="1600" dirty="0" smtClean="0">
                <a:solidFill>
                  <a:schemeClr val="tx1"/>
                </a:solidFill>
              </a:rPr>
              <a:t>Фильм завоевал главный приз на Международном кинофестивале в Москве. Его создатели — С. Бондарчук и В. Монахов — были удостоены Ленинской премии.</a:t>
            </a:r>
          </a:p>
          <a:p>
            <a:r>
              <a:rPr lang="ru-RU" sz="1600" dirty="0" smtClean="0">
                <a:solidFill>
                  <a:schemeClr val="tx1"/>
                </a:solidFill>
              </a:rPr>
              <a:t>Бондарчук заканчивает картину шолоховскими словами, впечатанными в последние кадры фильма: "…и хотелось бы думать, что этот русский человек, человек несгибаемой воли, выдюжит и около отцовского плеча вырастет тот, который, повзрослев, сможет все вытерпеть, все преодолеть на своём пути, если к этому позовёт его Родина".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«Судьба человека»</a:t>
            </a:r>
            <a:endParaRPr lang="ru-RU" dirty="0"/>
          </a:p>
        </p:txBody>
      </p:sp>
      <p:pic>
        <p:nvPicPr>
          <p:cNvPr id="4" name="Содержимое 3" descr="167655925.jpg"/>
          <p:cNvPicPr>
            <a:picLocks noGrp="1" noChangeAspect="1"/>
          </p:cNvPicPr>
          <p:nvPr>
            <p:ph idx="1"/>
          </p:nvPr>
        </p:nvPicPr>
        <p:blipFill>
          <a:blip r:embed="rId2" cstate="email"/>
          <a:stretch>
            <a:fillRect/>
          </a:stretch>
        </p:blipFill>
        <p:spPr>
          <a:xfrm>
            <a:off x="428596" y="1643050"/>
            <a:ext cx="3498787" cy="3857652"/>
          </a:xfrm>
        </p:spPr>
      </p:pic>
      <p:pic>
        <p:nvPicPr>
          <p:cNvPr id="5" name="Рисунок 4" descr="14526.jpg"/>
          <p:cNvPicPr>
            <a:picLocks noChangeAspect="1"/>
          </p:cNvPicPr>
          <p:nvPr/>
        </p:nvPicPr>
        <p:blipFill>
          <a:blip r:embed="rId3" cstate="email"/>
          <a:stretch>
            <a:fillRect/>
          </a:stretch>
        </p:blipFill>
        <p:spPr>
          <a:xfrm>
            <a:off x="4214810" y="1581793"/>
            <a:ext cx="4143404" cy="493262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00034" y="428604"/>
            <a:ext cx="8229600" cy="5429288"/>
          </a:xfrm>
        </p:spPr>
        <p:txBody>
          <a:bodyPr>
            <a:normAutofit fontScale="92500" lnSpcReduction="10000"/>
          </a:bodyPr>
          <a:lstStyle/>
          <a:p>
            <a:pPr algn="ctr"/>
            <a:r>
              <a:rPr lang="ru-RU" i="1" dirty="0" smtClean="0"/>
              <a:t>Тема Великой Отечественной войны 1941 – 1945 годов – одна из ведущих в литературе XX века. Однако авторы раскрывают эту тему по-разному: сначала акцентируя внимание на героизме русского народа, на его подвигах в этой войне, позже, уже в послевоенные годы, стали появляться размышления о том, какова же цена этой победы, какова судьба человека на войне. Именно о том, что пришлось пережить в то сложное время, рассказывается в произведении М.А. Шолохова «Судьба человека». Автор сделал смелый шаг, решившись рассказать всю правду о простой человеческой жизни, о ее цене, хотя еще была жива память о сталинских репрессиях, концлагерях, травле инакомыслящих.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428604"/>
            <a:ext cx="8229600" cy="6143668"/>
          </a:xfrm>
        </p:spPr>
        <p:txBody>
          <a:bodyPr>
            <a:normAutofit fontScale="40000" lnSpcReduction="20000"/>
          </a:bodyPr>
          <a:lstStyle/>
          <a:p>
            <a:pPr algn="ctr"/>
            <a:r>
              <a:rPr lang="ru-RU" sz="4000" dirty="0" smtClean="0"/>
              <a:t>В своем творчестве Шолохов большое внимание всегда уделял проблемам гражданской войны, коллективизации, но в рассказе об этом упоминается лишь вскользь, когда Соколов говорит о своей судьбе. Главный герой рассказа не акцентирует внимание на своем прошлом. Все меркнет в сравнении с тем, что пришлось перенести Андрею Соколову на войне. Так что же такое война? Что несет она для человека? Зло, огромное и великое зло: несчастья, страдания, боль. Война калечит человека как физически, так и нравственно. Человек все время оказывается перед нравственным выбором: спрятаться, отсидеться, предать или же забыть о грозящей опасности, о своем «я», помочь, спасти, выручить, принести себя в жертву. Такой выбор пришлось делать и Андрею Соколову. Не задумываясь ни на минуту, он бросается на выручку своим товарищам: «Там товарищи мои, может, погибают, а я тут чухаться буду?» В этот момент о себе он забывает. Но Андрею не удалось помочь ребятам, оказавшимся в беде. Он просто не успел. Так главный герой рассказа попадает в плен. Здесь ему приходится наблюдать унижение, издевательства, побои и людские муки. Он вынужден существовать в нечеловеческих условиях. Пленных за людей не считали. Они были рабами, скотом, жили в холодных и продуваемых бараках. Как при постоянном голоде, избиениях, оскорблениях и непосильной работе остаться человеком? Как не сломаться, не сдаться? Как сохранить душевное тепло? Как?! Даже в таких условиях Соколов сохраняет чувство собственного достоинства: идя к Мюллеру, он готовится лишь к одному – достойно встретить смерть! Но лагерный начальник, оценив храбрость, непреклонность и гордость русского солдата, дарует ему жизнь. Главный герой держит себя так, что даже лютый враг начинает уважать его. «Вот что, Соколов, ты настоящий русский солдат. Ты храбрый солдат». Претерпев страшные лишения, Соколов почти теряет человеческий облик: он грязен и оборван, худ и страшен. Но он не теряет своих душевных, человеческих качеств и способен на сострадание.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167655925.jpg"/>
          <p:cNvPicPr>
            <a:picLocks noGrp="1" noChangeAspect="1"/>
          </p:cNvPicPr>
          <p:nvPr>
            <p:ph idx="1"/>
          </p:nvPr>
        </p:nvPicPr>
        <p:blipFill>
          <a:blip r:embed="rId2" cstate="email"/>
          <a:stretch>
            <a:fillRect/>
          </a:stretch>
        </p:blipFill>
        <p:spPr>
          <a:xfrm>
            <a:off x="571472" y="428604"/>
            <a:ext cx="2928843" cy="3229250"/>
          </a:xfrm>
        </p:spPr>
      </p:pic>
      <p:pic>
        <p:nvPicPr>
          <p:cNvPr id="5" name="Рисунок 4" descr="949542.JPG"/>
          <p:cNvPicPr>
            <a:picLocks noChangeAspect="1"/>
          </p:cNvPicPr>
          <p:nvPr/>
        </p:nvPicPr>
        <p:blipFill>
          <a:blip r:embed="rId3" cstate="email"/>
          <a:stretch>
            <a:fillRect/>
          </a:stretch>
        </p:blipFill>
        <p:spPr>
          <a:xfrm>
            <a:off x="3786182" y="2571744"/>
            <a:ext cx="4916615" cy="371477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428596" y="428604"/>
            <a:ext cx="8229600" cy="4572000"/>
          </a:xfrm>
        </p:spPr>
        <p:txBody>
          <a:bodyPr>
            <a:normAutofit fontScale="97500"/>
          </a:bodyPr>
          <a:lstStyle/>
          <a:p>
            <a:pPr algn="ctr"/>
            <a:r>
              <a:rPr lang="ru-RU" dirty="0" smtClean="0"/>
              <a:t>Когда в подарок от Мюллера он получает буханку хлеба и кусок сала, то не набрасывается на еду, подобно голодному животному, а несет  эти драгоценности в барак и делится с другими пленными, несмотря на то, что среди них есть и предавший его. </a:t>
            </a:r>
          </a:p>
          <a:p>
            <a:endParaRPr lang="ru-RU" dirty="0"/>
          </a:p>
        </p:txBody>
      </p:sp>
      <p:pic>
        <p:nvPicPr>
          <p:cNvPr id="9" name="Рисунок 8" descr="167657183.jpg"/>
          <p:cNvPicPr>
            <a:picLocks noChangeAspect="1"/>
          </p:cNvPicPr>
          <p:nvPr/>
        </p:nvPicPr>
        <p:blipFill>
          <a:blip r:embed="rId2" cstate="email"/>
          <a:stretch>
            <a:fillRect/>
          </a:stretch>
        </p:blipFill>
        <p:spPr>
          <a:xfrm>
            <a:off x="5072066" y="2786058"/>
            <a:ext cx="3366894" cy="378621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14290"/>
            <a:ext cx="8229600" cy="4572000"/>
          </a:xfrm>
        </p:spPr>
        <p:txBody>
          <a:bodyPr>
            <a:normAutofit fontScale="85000" lnSpcReduction="20000"/>
          </a:bodyPr>
          <a:lstStyle/>
          <a:p>
            <a:pPr algn="ctr"/>
            <a:r>
              <a:rPr lang="ru-RU" dirty="0" smtClean="0"/>
              <a:t>Во вражеском плену Андрей Соколов провел два долгих года. Судьба награждает его и предоставляет случай бежать. Он уже на родной земле среди своих. Его тут же отправляют в госпиталь, а затем в отпуск. Вот она, долгожданная свобода. Ничто не мешает ему хоть ненадолго вернуться к семье и любимой жене; вновь окунуться в домашнее тепло, ласку и любовь. Но нет… Судьба распорядилась по-иному. Андрей никогда больше не сможет встретиться со своей семьей, так как жена и дочери погибли при попадании тяжелой бомбы в родную хату. То, чем он жил два этих мучительных года, было утрачено в одно мгновенье. Шолохов не описывает чувств своего героя в тот момент, когда он читает злосчастное письмо. Боль и скорбь по близким людям словами передать невозможно! </a:t>
            </a:r>
            <a:br>
              <a:rPr lang="ru-RU" dirty="0" smtClean="0"/>
            </a:br>
            <a:endParaRPr lang="ru-RU" dirty="0"/>
          </a:p>
        </p:txBody>
      </p:sp>
      <p:pic>
        <p:nvPicPr>
          <p:cNvPr id="4" name="Рисунок 3" descr="1493.jpg"/>
          <p:cNvPicPr>
            <a:picLocks noChangeAspect="1"/>
          </p:cNvPicPr>
          <p:nvPr/>
        </p:nvPicPr>
        <p:blipFill>
          <a:blip r:embed="rId2" cstate="email"/>
          <a:stretch>
            <a:fillRect/>
          </a:stretch>
        </p:blipFill>
        <p:spPr>
          <a:xfrm>
            <a:off x="5429256" y="4071942"/>
            <a:ext cx="3143252" cy="2388872"/>
          </a:xfrm>
          <a:prstGeom prst="rect">
            <a:avLst/>
          </a:prstGeom>
        </p:spPr>
      </p:pic>
      <p:pic>
        <p:nvPicPr>
          <p:cNvPr id="5" name="Рисунок 4" descr="167656428.jpg"/>
          <p:cNvPicPr>
            <a:picLocks noChangeAspect="1"/>
          </p:cNvPicPr>
          <p:nvPr/>
        </p:nvPicPr>
        <p:blipFill>
          <a:blip r:embed="rId3" cstate="email"/>
          <a:stretch>
            <a:fillRect/>
          </a:stretch>
        </p:blipFill>
        <p:spPr>
          <a:xfrm>
            <a:off x="857224" y="4071942"/>
            <a:ext cx="3286148" cy="254186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14290"/>
            <a:ext cx="8229600" cy="1714512"/>
          </a:xfrm>
        </p:spPr>
        <p:txBody>
          <a:bodyPr>
            <a:normAutofit/>
          </a:bodyPr>
          <a:lstStyle/>
          <a:p>
            <a:pPr algn="ctr"/>
            <a:r>
              <a:rPr lang="ru-RU" sz="3100" dirty="0" smtClean="0"/>
              <a:t>"После первой не закусываю", - эта фраза Андрея Соколова стала крылатой.</a:t>
            </a:r>
            <a:r>
              <a:rPr lang="ru-RU" dirty="0" smtClean="0"/>
              <a:t/>
            </a:r>
            <a:br>
              <a:rPr lang="ru-RU" dirty="0" smtClean="0"/>
            </a:br>
            <a:endParaRPr lang="ru-RU" dirty="0"/>
          </a:p>
        </p:txBody>
      </p:sp>
      <p:pic>
        <p:nvPicPr>
          <p:cNvPr id="6" name="Содержимое 5" descr="fb3f976eb26854dfc1ebcf150b1.jpg"/>
          <p:cNvPicPr>
            <a:picLocks noGrp="1" noChangeAspect="1"/>
          </p:cNvPicPr>
          <p:nvPr>
            <p:ph idx="1"/>
          </p:nvPr>
        </p:nvPicPr>
        <p:blipFill>
          <a:blip r:embed="rId2" cstate="email"/>
          <a:stretch>
            <a:fillRect/>
          </a:stretch>
        </p:blipFill>
        <p:spPr>
          <a:xfrm>
            <a:off x="2285984" y="1643050"/>
            <a:ext cx="5036379" cy="402910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428604"/>
            <a:ext cx="8229600" cy="4572000"/>
          </a:xfrm>
        </p:spPr>
        <p:txBody>
          <a:bodyPr/>
          <a:lstStyle/>
          <a:p>
            <a:pPr algn="ctr"/>
            <a:r>
              <a:rPr lang="ru-RU" dirty="0" smtClean="0"/>
              <a:t>Месяца через три для Соколова блеснула огромная радость: нашелся сын Анатолий. Но была эта радость очень недолгой. Вскоре он узнает, что немецкий снайпер в День Победы сына убил. И вот март. Первый теплый день после зимы. Природа пробуждается после глубокого сна, все вокруг набирает силы и начинает свою жизнь заново. Человеку после войны сложнее: он никогда не забудет пережитого, многие раны будут болеть всю оставшуюся жизнь.</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TotalTime>
  <Words>1166</Words>
  <Application>Microsoft Office PowerPoint</Application>
  <PresentationFormat>Экран (4:3)</PresentationFormat>
  <Paragraphs>16</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Слайд 1</vt:lpstr>
      <vt:lpstr>«Судьба человека»</vt:lpstr>
      <vt:lpstr>Слайд 3</vt:lpstr>
      <vt:lpstr>Слайд 4</vt:lpstr>
      <vt:lpstr>Слайд 5</vt:lpstr>
      <vt:lpstr>Слайд 6</vt:lpstr>
      <vt:lpstr>Слайд 7</vt:lpstr>
      <vt:lpstr>"После первой не закусываю", - эта фраза Андрея Соколова стала крылатой. </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Судьба человека</dc:title>
  <dc:creator>Бла-бла-бла</dc:creator>
  <cp:lastModifiedBy>Олег</cp:lastModifiedBy>
  <cp:revision>13</cp:revision>
  <dcterms:created xsi:type="dcterms:W3CDTF">2010-04-10T13:33:06Z</dcterms:created>
  <dcterms:modified xsi:type="dcterms:W3CDTF">2011-09-16T19:44:49Z</dcterms:modified>
</cp:coreProperties>
</file>