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4" r:id="rId8"/>
    <p:sldId id="261" r:id="rId9"/>
    <p:sldId id="262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C05647-1E1F-4EEB-8595-BD5CB5C475EE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F20B3C-61B3-4DB7-A957-0E7D2F681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E056A9-289B-45F2-846E-D2B59D5C3B4D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984A0-EE1C-4E48-8656-F6DFE74285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6E498-9A3C-4E29-91DF-3C69B840E83F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838FD-BB03-4216-A7C1-37AD79D928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535BB-B471-4BA1-AF36-81B9F9AD757C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4B42F-F62E-44F9-BA1A-A51F6CC395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10B39-8EC8-46D3-9E86-2BFF85A20291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98F30D-E572-4BBF-B3C5-B9115CA5E5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71EE32-76AB-4424-A3BC-B46056F88E14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30DF8A-0EA7-4160-AB90-491F96982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7716FE-32BC-440E-93BF-2C802A55D327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0D5FA-9355-45BE-BAB1-8EA18DB3B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1BB8C-4178-4A4C-9D6D-5228066E3F70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07F3A-F2E3-426D-B5CA-485C3B39D4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8B703-1D01-41E3-AEA2-9FCE8F9740E9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6F90AB-9D65-4B66-A40D-4B6815651A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294BF2-583F-4BB9-9C8F-264ED158ACB7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F15FD-569B-4FD2-9F84-4949A1E451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BEAED6-90FA-4F39-84EE-F1816CD322D5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D326D-FD8B-416A-838F-F0F2C7751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F5C9151-10C0-42C3-A449-1EDE0DD154F2}" type="datetimeFigureOut">
              <a:rPr lang="ru-RU"/>
              <a:pPr>
                <a:defRPr/>
              </a:pPr>
              <a:t>03.12.2011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A58AA95-FC9F-4C44-B23F-B52BA23577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 spd="slow">
    <p:wipe dir="r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71563"/>
            <a:ext cx="4006850" cy="5692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Прямоугольник 2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013" y="85725"/>
            <a:ext cx="8120062" cy="865188"/>
          </a:xfrm>
          <a:prstGeom prst="rect">
            <a:avLst/>
          </a:prstGeom>
          <a:noFill/>
        </p:spPr>
      </p:pic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>
            <a:off x="4071938" y="1143000"/>
            <a:ext cx="4786312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     </a:t>
            </a:r>
            <a:r>
              <a:rPr lang="ru-RU" sz="2800">
                <a:latin typeface="Times New Roman" pitchFamily="18" charset="0"/>
                <a:cs typeface="Times New Roman" pitchFamily="18" charset="0"/>
              </a:rPr>
              <a:t>На этом уроке мы познакомимся с произведением М.Горького «Старуха Изергиль», которое относится к периоду его раннего творчества. Произведение необычно тем, что состоит из легенд, которые рассказывает старуха Изергиль, все они связаны с одним типом героев – сильных, гордых и красивых.</a:t>
            </a:r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399415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4071938" y="857250"/>
            <a:ext cx="485775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Ранние рассказы Горького относятся к началу 90-х годов XIX века - времени, когда Бунин и Чехов в своих произведениях придерживались предельной реалистичности. Однако Горький считал, что необходимо искать новые пути развития литературы:</a:t>
            </a:r>
          </a:p>
          <a:p>
            <a:pPr eaLnBrk="0" hangingPunct="0"/>
            <a:r>
              <a:rPr lang="ru-RU" sz="2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«Задача литературы - запечатлевать в красках, в словах, в звуках, в формах то, что есть в человеке наилучшего, красивого, честного, благородного. В частности, моя задача - пробуждать в человеке гордость самим собой, говорить ему о том, что он в жизни самое лучшее, самое святое и что кроме него - нет ничего достойного внимания. Мир - плод его творчества, бог - частица его разума и сердца…».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285852" y="0"/>
            <a:ext cx="590328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«Старуха </a:t>
            </a:r>
            <a:r>
              <a:rPr lang="ru-RU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Изергиль</a:t>
            </a: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1" descr="Легенда о Данко. Художник Б. Дехтерев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6313" y="857250"/>
            <a:ext cx="4071937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85852" y="0"/>
            <a:ext cx="590328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«Старуха </a:t>
            </a:r>
            <a:r>
              <a:rPr lang="ru-RU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Изергиль</a:t>
            </a: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4100" name="Rectangle 1"/>
          <p:cNvSpPr>
            <a:spLocks noChangeArrowheads="1"/>
          </p:cNvSpPr>
          <p:nvPr/>
        </p:nvSpPr>
        <p:spPr bwMode="auto">
          <a:xfrm>
            <a:off x="357188" y="857250"/>
            <a:ext cx="4000500" cy="563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 Герои его романтических рассказов - исключительные люди, «с солнцем в крови». Люди, способные противостоять большинству, не желающему ничего знать о подлинном предназначении человека. Они горды, свободны и, чаще всего, красивы. Та мораль, по которой живет серая людская масса, не для них, она ограничивает, загоняет в рамки этих сверхлюдей. </a:t>
            </a:r>
            <a:endParaRPr lang="ru-RU" sz="3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Рисунок 1" descr="Данко. Крышка коробки. Палехский художник К. Бокарев. 196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2063" y="1643063"/>
            <a:ext cx="3852862" cy="392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85852" y="0"/>
            <a:ext cx="590328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«Старуха </a:t>
            </a:r>
            <a:r>
              <a:rPr lang="ru-RU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Изергиль</a:t>
            </a: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5124" name="Rectangle 1"/>
          <p:cNvSpPr>
            <a:spLocks noChangeArrowheads="1"/>
          </p:cNvSpPr>
          <p:nvPr/>
        </p:nvSpPr>
        <p:spPr bwMode="auto">
          <a:xfrm>
            <a:off x="214313" y="857250"/>
            <a:ext cx="4786312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2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Романтика ранних рассказов Горького не уводит от жизни, а зовет к действию. Данко, старуха Изергиль, Ларра - герои активные, способные подняться над остальным миром. Им противопоставлены люди, которые пытаются смирить, заставить служить собственным интересам. Мир произведений разграничен на свет и тьму, что важно при оценке героев: после Ларры остается тень, после Данко - искры. Горький явно отдает предпочтение людям, не связанным с внешним миром. Человек, одержимый мечтой, Человек с большой буквы гораздо интереснее для писателя.</a:t>
            </a: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214313" y="857250"/>
            <a:ext cx="5214937" cy="594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0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 Герой на голову выше людей, окружающих его, их общество им отвергается, впрочем, как и наоборот. Одиночество этого героя - типичное, естественное состояние для него. Герои находят себе равное начало лишь в общении со стихией, с миром природы. Поэтому огромно значение пейзажа: </a:t>
            </a:r>
            <a:r>
              <a:rPr lang="ru-RU" sz="2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«…И стало тогда в лесу так темно, словно в нем собрались сразу все ночи, сколько их было на свете с той поры, как он родился, а молнии, летая над вершинами леса, освещали его на минутку синим, холодным огнем, и исчезали так же быстро, как и являлись…»</a:t>
            </a:r>
          </a:p>
          <a:p>
            <a:pPr eaLnBrk="0" hangingPunct="0"/>
            <a:r>
              <a:rPr lang="ru-RU" sz="20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«…Сердце Данко пылало так ярко, как солнце, и ярче солнца, и весь лес замолчал, освещенный этим факелом любви к людям, а тьма разлеталась от света его и там, глубоко в лесу, дрожащая, пала в гнилой зев болота…»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0"/>
            <a:ext cx="590328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«Старуха </a:t>
            </a:r>
            <a:r>
              <a:rPr lang="ru-RU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Изергиль</a:t>
            </a: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6148" name="Рисунок 4" descr="Легенда о Данко. Художник Г. Пейда. 19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86375" y="1000125"/>
            <a:ext cx="3643313" cy="550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Рисунок 1" descr="Данко. Шкатулка. Палехский художник Д. Буторин. 193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3" y="1500188"/>
            <a:ext cx="400050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1285852" y="0"/>
            <a:ext cx="590328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«Старуха </a:t>
            </a:r>
            <a:r>
              <a:rPr lang="ru-RU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Изергиль</a:t>
            </a: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7172" name="Rectangle 1"/>
          <p:cNvSpPr>
            <a:spLocks noChangeArrowheads="1"/>
          </p:cNvSpPr>
          <p:nvPr/>
        </p:nvSpPr>
        <p:spPr bwMode="auto">
          <a:xfrm>
            <a:off x="4357688" y="928688"/>
            <a:ext cx="4786312" cy="526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Характеры героев показаны на пределе: Ларра - крайний индивидуализм, Данко - крайнее самопожертвование.</a:t>
            </a:r>
          </a:p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Индивидуализм Ларры объяснен тем, что он сын орла, воплощающего идеал силы и воли.</a:t>
            </a:r>
          </a:p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Исключительность Данко Изергиль объясняет его красотой:</a:t>
            </a:r>
          </a:p>
          <a:p>
            <a:pPr eaLnBrk="0" hangingPunct="0"/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«…Данко - один из тех людей, молодой красавец. Красивые - всегда смелы…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eaLnBrk="0" hangingPunct="0"/>
            <a:r>
              <a:rPr lang="ru-RU" sz="2400" i="1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…В очах его светилось много силы и живого огня…»</a:t>
            </a:r>
            <a:endParaRPr lang="ru-RU" sz="24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0"/>
            <a:ext cx="590328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«Старуха </a:t>
            </a:r>
            <a:r>
              <a:rPr lang="ru-RU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Изергиль</a:t>
            </a: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sp>
        <p:nvSpPr>
          <p:cNvPr id="8195" name="Прямоугольник 2"/>
          <p:cNvSpPr>
            <a:spLocks noChangeArrowheads="1"/>
          </p:cNvSpPr>
          <p:nvPr/>
        </p:nvSpPr>
        <p:spPr bwMode="auto">
          <a:xfrm>
            <a:off x="3643313" y="714375"/>
            <a:ext cx="5286375" cy="612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200">
                <a:latin typeface="Times New Roman" pitchFamily="18" charset="0"/>
                <a:cs typeface="Times New Roman" pitchFamily="18" charset="0"/>
              </a:rPr>
              <a:t>Несмотря на явную противоположность образов, в них есть общее - оба они являются людьми одного и того же мира - мира Изергиль, и оба противопоставлены обществу, один отвергает людей из презрения к ним, другой - сам попадает в положение отвергнутого. Автор и восхищается этими людьми, их силой и красотой, и в то же время он не согласен с их позицией. Изергиль рассказывает легенды, которые обрамляют ее жизнь, с одной стороны представляя высшую любовь к жизни, с другой - высшее презрение. Вся ее жизнь посвящена любви, но Изергиль уже забыла тех, кто еще совсем недавно занимал ее воображение.</a:t>
            </a:r>
          </a:p>
          <a:p>
            <a:endParaRPr lang="ru-RU"/>
          </a:p>
        </p:txBody>
      </p:sp>
      <p:pic>
        <p:nvPicPr>
          <p:cNvPr id="8196" name="Рисунок 3" descr="Легенда о Данко. Художник В. Макеев. 1966–196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1214438"/>
            <a:ext cx="3143250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85852" y="0"/>
            <a:ext cx="590328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«Старуха </a:t>
            </a:r>
            <a:r>
              <a:rPr lang="ru-RU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Изергиль</a:t>
            </a: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9219" name="Рисунок 4" descr="Легенда о Данко. Художник М. Кузьмичев. 200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928688"/>
            <a:ext cx="4214812" cy="5929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Rectangle 1"/>
          <p:cNvSpPr>
            <a:spLocks noChangeArrowheads="1"/>
          </p:cNvSpPr>
          <p:nvPr/>
        </p:nvSpPr>
        <p:spPr bwMode="auto">
          <a:xfrm>
            <a:off x="214313" y="1071563"/>
            <a:ext cx="4572000" cy="4894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Ее равнодушие к тем, кому она отдавала свою любовь, поражает. Осуждая Ларру, Изергиль думает, что жизнь ее похожа на жизнь Данко, однако через портреты героев мы видим обратное: «…Он уже стал теперь как тень - пора! Он живет тысячи лет, солнце высушило его тело, кровь и кости, ветер распылил их…», - говорит о Ларре Изергиль, но почти те же черты видятся повествователю в ней самой.</a:t>
            </a:r>
            <a:endParaRPr lang="ru-RU" sz="360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"/>
          <p:cNvSpPr>
            <a:spLocks noChangeArrowheads="1"/>
          </p:cNvSpPr>
          <p:nvPr/>
        </p:nvSpPr>
        <p:spPr bwMode="auto">
          <a:xfrm>
            <a:off x="357188" y="1000125"/>
            <a:ext cx="4357687" cy="526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Романтическая позиция героини при всей ее красоте в молодости и возвышенности отрицается повествователем.</a:t>
            </a:r>
          </a:p>
          <a:p>
            <a:pPr eaLnBrk="0" hangingPunct="0"/>
            <a:r>
              <a:rPr lang="ru-RU" sz="240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Горький понимает, что человек «в отсутствии Бога» страдает или вырождается в животное. Страдание он ненавидел, а животное состояние считал недостойным образа человека. Поэтому на рубеже веков Горький задается целью сначала найти, а затем построить Бога.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285852" y="0"/>
            <a:ext cx="5903283" cy="830997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«Старуха </a:t>
            </a:r>
            <a:r>
              <a:rPr lang="ru-RU" sz="4800" b="1" dirty="0" err="1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Изергиль</a:t>
            </a:r>
            <a:r>
              <a:rPr lang="ru-RU" sz="4800" b="1" dirty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</a:p>
        </p:txBody>
      </p:sp>
      <p:pic>
        <p:nvPicPr>
          <p:cNvPr id="10244" name="Рисунок 4" descr="Легенда о Данко. Художник Г. Пейда. 195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88" y="1000125"/>
            <a:ext cx="4000500" cy="564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826</Words>
  <Application>Microsoft Office PowerPoint</Application>
  <PresentationFormat>Экран (4:3)</PresentationFormat>
  <Paragraphs>24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Zver</dc:creator>
  <cp:lastModifiedBy>Admin</cp:lastModifiedBy>
  <cp:revision>8</cp:revision>
  <dcterms:created xsi:type="dcterms:W3CDTF">2009-01-03T14:20:57Z</dcterms:created>
  <dcterms:modified xsi:type="dcterms:W3CDTF">2011-12-03T07:21:47Z</dcterms:modified>
</cp:coreProperties>
</file>