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5" r:id="rId4"/>
    <p:sldId id="261" r:id="rId5"/>
    <p:sldId id="272" r:id="rId6"/>
    <p:sldId id="274" r:id="rId7"/>
    <p:sldId id="275" r:id="rId8"/>
    <p:sldId id="277" r:id="rId9"/>
    <p:sldId id="278" r:id="rId10"/>
    <p:sldId id="287" r:id="rId11"/>
    <p:sldId id="280" r:id="rId12"/>
    <p:sldId id="281" r:id="rId13"/>
    <p:sldId id="284" r:id="rId14"/>
    <p:sldId id="282" r:id="rId15"/>
    <p:sldId id="258" r:id="rId16"/>
    <p:sldId id="288" r:id="rId17"/>
    <p:sldId id="289" r:id="rId18"/>
    <p:sldId id="290" r:id="rId19"/>
    <p:sldId id="286" r:id="rId20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/>
        <a:cs typeface="MS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29C0F-AC72-423B-AEA3-E87DCBCBFA71}" type="doc">
      <dgm:prSet loTypeId="urn:microsoft.com/office/officeart/2005/8/layout/cycle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83EF10-40E5-47C2-9743-4848FFDFD83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2.Встреча Пьера с ранеными (гл.20)</a:t>
          </a:r>
          <a:endParaRPr lang="ru-RU" sz="2400" dirty="0"/>
        </a:p>
      </dgm:t>
    </dgm:pt>
    <dgm:pt modelId="{263BD3E9-C3D0-48D1-B0F4-33BF58C9E768}" type="parTrans" cxnId="{66ED356C-0D63-4261-B788-5307D6A76E94}">
      <dgm:prSet/>
      <dgm:spPr/>
      <dgm:t>
        <a:bodyPr/>
        <a:lstStyle/>
        <a:p>
          <a:endParaRPr lang="ru-RU"/>
        </a:p>
      </dgm:t>
    </dgm:pt>
    <dgm:pt modelId="{99C762E9-C199-4942-AF1C-F5BA57421346}" type="sibTrans" cxnId="{66ED356C-0D63-4261-B788-5307D6A76E94}">
      <dgm:prSet/>
      <dgm:spPr/>
      <dgm:t>
        <a:bodyPr/>
        <a:lstStyle/>
        <a:p>
          <a:endParaRPr lang="ru-RU"/>
        </a:p>
      </dgm:t>
    </dgm:pt>
    <dgm:pt modelId="{31CE9935-5170-48E0-B610-167BBC79F1E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3.Поведение штабных офицеров перед боем</a:t>
          </a:r>
        </a:p>
        <a:p>
          <a:r>
            <a:rPr lang="ru-RU" sz="2400" dirty="0" smtClean="0"/>
            <a:t>(гл.22-23)</a:t>
          </a:r>
        </a:p>
      </dgm:t>
    </dgm:pt>
    <dgm:pt modelId="{A311E540-9183-4789-935A-2763EC205454}" type="parTrans" cxnId="{34A2C35C-D7E3-4A39-B367-9AEA259849CB}">
      <dgm:prSet/>
      <dgm:spPr/>
      <dgm:t>
        <a:bodyPr/>
        <a:lstStyle/>
        <a:p>
          <a:endParaRPr lang="ru-RU"/>
        </a:p>
      </dgm:t>
    </dgm:pt>
    <dgm:pt modelId="{BC1FBD7E-588A-4547-891C-4DC8BBEB5B00}" type="sibTrans" cxnId="{34A2C35C-D7E3-4A39-B367-9AEA259849CB}">
      <dgm:prSet/>
      <dgm:spPr/>
      <dgm:t>
        <a:bodyPr/>
        <a:lstStyle/>
        <a:p>
          <a:endParaRPr lang="ru-RU"/>
        </a:p>
      </dgm:t>
    </dgm:pt>
    <dgm:pt modelId="{E37F6E27-E718-4B22-8DAB-19F184F090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4. Разговор Андрея с Пьером</a:t>
          </a:r>
        </a:p>
        <a:p>
          <a:r>
            <a:rPr lang="ru-RU" sz="2400" dirty="0" smtClean="0"/>
            <a:t>(гл.24)</a:t>
          </a:r>
          <a:endParaRPr lang="ru-RU" sz="2400" dirty="0"/>
        </a:p>
      </dgm:t>
    </dgm:pt>
    <dgm:pt modelId="{10F1AF59-8C15-4944-BD45-28E03F76CA63}" type="parTrans" cxnId="{9A015730-F4F3-488C-BF42-4C261D042D82}">
      <dgm:prSet/>
      <dgm:spPr/>
      <dgm:t>
        <a:bodyPr/>
        <a:lstStyle/>
        <a:p>
          <a:endParaRPr lang="ru-RU"/>
        </a:p>
      </dgm:t>
    </dgm:pt>
    <dgm:pt modelId="{F88362E8-8B9B-4943-85F7-6A9C2F653A7C}" type="sibTrans" cxnId="{9A015730-F4F3-488C-BF42-4C261D042D82}">
      <dgm:prSet/>
      <dgm:spPr/>
      <dgm:t>
        <a:bodyPr/>
        <a:lstStyle/>
        <a:p>
          <a:endParaRPr lang="ru-RU"/>
        </a:p>
      </dgm:t>
    </dgm:pt>
    <dgm:pt modelId="{CA36071F-5AB8-4698-AF17-1BBDA0A147EC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/>
            <a:t>5</a:t>
          </a:r>
          <a:r>
            <a:rPr lang="ru-RU" sz="3600" dirty="0" smtClean="0"/>
            <a:t>. </a:t>
          </a:r>
          <a:r>
            <a:rPr lang="ru-RU" sz="2800" dirty="0" smtClean="0"/>
            <a:t>Батарея Раевского</a:t>
          </a:r>
        </a:p>
        <a:p>
          <a:r>
            <a:rPr lang="ru-RU" sz="2800" dirty="0" smtClean="0"/>
            <a:t>(гл.31-32)</a:t>
          </a:r>
          <a:endParaRPr lang="ru-RU" sz="2800" dirty="0"/>
        </a:p>
      </dgm:t>
    </dgm:pt>
    <dgm:pt modelId="{64A461C7-0CF8-4FE0-B93E-54BE067657EF}" type="parTrans" cxnId="{FB678E8F-DFF2-4B74-BAE7-C06EC297BE0C}">
      <dgm:prSet/>
      <dgm:spPr/>
      <dgm:t>
        <a:bodyPr/>
        <a:lstStyle/>
        <a:p>
          <a:endParaRPr lang="ru-RU"/>
        </a:p>
      </dgm:t>
    </dgm:pt>
    <dgm:pt modelId="{40FF3DD9-44F5-4B77-9F32-5DF2A8D1ACCE}" type="sibTrans" cxnId="{FB678E8F-DFF2-4B74-BAE7-C06EC297BE0C}">
      <dgm:prSet/>
      <dgm:spPr/>
      <dgm:t>
        <a:bodyPr/>
        <a:lstStyle/>
        <a:p>
          <a:endParaRPr lang="ru-RU"/>
        </a:p>
      </dgm:t>
    </dgm:pt>
    <dgm:pt modelId="{3B7E1DE2-0124-4798-ADB2-9070BC633E65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100" dirty="0" smtClean="0"/>
            <a:t>1. </a:t>
          </a:r>
          <a:r>
            <a:rPr lang="ru-RU" sz="2400" dirty="0" smtClean="0"/>
            <a:t>Причины сражения при Бородине (гл.19)</a:t>
          </a:r>
          <a:endParaRPr lang="ru-RU" sz="2400" dirty="0"/>
        </a:p>
      </dgm:t>
    </dgm:pt>
    <dgm:pt modelId="{37D7AB04-6142-472A-8283-387427A2C722}" type="parTrans" cxnId="{55B1EFAF-2CD6-4452-9B18-0D22948F544B}">
      <dgm:prSet/>
      <dgm:spPr/>
      <dgm:t>
        <a:bodyPr/>
        <a:lstStyle/>
        <a:p>
          <a:endParaRPr lang="ru-RU"/>
        </a:p>
      </dgm:t>
    </dgm:pt>
    <dgm:pt modelId="{8757EA09-9434-41DC-B4E7-BE501C56DCF0}" type="sibTrans" cxnId="{55B1EFAF-2CD6-4452-9B18-0D22948F544B}">
      <dgm:prSet/>
      <dgm:spPr/>
      <dgm:t>
        <a:bodyPr/>
        <a:lstStyle/>
        <a:p>
          <a:endParaRPr lang="ru-RU"/>
        </a:p>
      </dgm:t>
    </dgm:pt>
    <dgm:pt modelId="{3398DA42-5A1D-4566-97BD-7916795AAABB}" type="pres">
      <dgm:prSet presAssocID="{DA129C0F-AC72-423B-AEA3-E87DCBCBFA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38C30-86B0-43F9-8BEF-78004D48C01E}" type="pres">
      <dgm:prSet presAssocID="{B783EF10-40E5-47C2-9743-4848FFDFD831}" presName="node" presStyleLbl="node1" presStyleIdx="0" presStyleCnt="5" custScaleX="207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30729-906A-4915-9CD2-CDEC7D5A9B48}" type="pres">
      <dgm:prSet presAssocID="{B783EF10-40E5-47C2-9743-4848FFDFD831}" presName="spNode" presStyleCnt="0"/>
      <dgm:spPr/>
    </dgm:pt>
    <dgm:pt modelId="{0F9F8288-E511-4C56-A7C5-55C97449CD51}" type="pres">
      <dgm:prSet presAssocID="{99C762E9-C199-4942-AF1C-F5BA5742134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B797225-27FA-4546-AACD-72C019EDF2B4}" type="pres">
      <dgm:prSet presAssocID="{31CE9935-5170-48E0-B610-167BBC79F1E0}" presName="node" presStyleLbl="node1" presStyleIdx="1" presStyleCnt="5" custScaleX="251825" custScaleY="146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8AE19-7671-49BC-AA27-73B2BB22B426}" type="pres">
      <dgm:prSet presAssocID="{31CE9935-5170-48E0-B610-167BBC79F1E0}" presName="spNode" presStyleCnt="0"/>
      <dgm:spPr/>
    </dgm:pt>
    <dgm:pt modelId="{C0AD5759-8633-4EF5-873D-2A54D78A66C0}" type="pres">
      <dgm:prSet presAssocID="{BC1FBD7E-588A-4547-891C-4DC8BBEB5B0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D6E4415-5247-4743-B673-DFFC851E6424}" type="pres">
      <dgm:prSet presAssocID="{E37F6E27-E718-4B22-8DAB-19F184F090E2}" presName="node" presStyleLbl="node1" presStyleIdx="2" presStyleCnt="5" custScaleX="201404" custScaleY="144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E126-516A-4A6E-BC06-53ED1BB78C3F}" type="pres">
      <dgm:prSet presAssocID="{E37F6E27-E718-4B22-8DAB-19F184F090E2}" presName="spNode" presStyleCnt="0"/>
      <dgm:spPr/>
    </dgm:pt>
    <dgm:pt modelId="{82F438DC-8BB3-4C09-AC68-8F85082C617F}" type="pres">
      <dgm:prSet presAssocID="{F88362E8-8B9B-4943-85F7-6A9C2F653A7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5BCC7DB-2A29-482E-A046-53687E046BFB}" type="pres">
      <dgm:prSet presAssocID="{CA36071F-5AB8-4698-AF17-1BBDA0A147EC}" presName="node" presStyleLbl="node1" presStyleIdx="3" presStyleCnt="5" custAng="0" custScaleX="211864" custScaleY="144813" custRadScaleRad="125551" custRadScaleInc="58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326C5-3B6F-47DE-A528-F1CF4785324D}" type="pres">
      <dgm:prSet presAssocID="{CA36071F-5AB8-4698-AF17-1BBDA0A147EC}" presName="spNode" presStyleCnt="0"/>
      <dgm:spPr/>
    </dgm:pt>
    <dgm:pt modelId="{612F8428-3836-4041-A7EB-4C8AD17391B6}" type="pres">
      <dgm:prSet presAssocID="{40FF3DD9-44F5-4B77-9F32-5DF2A8D1ACC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ED9C888-851A-4E58-B5A1-C043D0A736F2}" type="pres">
      <dgm:prSet presAssocID="{3B7E1DE2-0124-4798-ADB2-9070BC633E65}" presName="node" presStyleLbl="node1" presStyleIdx="4" presStyleCnt="5" custScaleX="242866" custScaleY="146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4443-AC69-4296-8BC0-FA1225567ACB}" type="pres">
      <dgm:prSet presAssocID="{3B7E1DE2-0124-4798-ADB2-9070BC633E65}" presName="spNode" presStyleCnt="0"/>
      <dgm:spPr/>
    </dgm:pt>
    <dgm:pt modelId="{5F20BA65-A42A-47A0-B516-D099AFF8F905}" type="pres">
      <dgm:prSet presAssocID="{8757EA09-9434-41DC-B4E7-BE501C56DCF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6056353-DE32-4F62-8DDA-7D2F59AAB550}" type="presOf" srcId="{B783EF10-40E5-47C2-9743-4848FFDFD831}" destId="{20538C30-86B0-43F9-8BEF-78004D48C01E}" srcOrd="0" destOrd="0" presId="urn:microsoft.com/office/officeart/2005/8/layout/cycle6"/>
    <dgm:cxn modelId="{34A2C35C-D7E3-4A39-B367-9AEA259849CB}" srcId="{DA129C0F-AC72-423B-AEA3-E87DCBCBFA71}" destId="{31CE9935-5170-48E0-B610-167BBC79F1E0}" srcOrd="1" destOrd="0" parTransId="{A311E540-9183-4789-935A-2763EC205454}" sibTransId="{BC1FBD7E-588A-4547-891C-4DC8BBEB5B00}"/>
    <dgm:cxn modelId="{CBC58A25-7E19-4FA4-9115-16F2FCE458D6}" type="presOf" srcId="{E37F6E27-E718-4B22-8DAB-19F184F090E2}" destId="{BD6E4415-5247-4743-B673-DFFC851E6424}" srcOrd="0" destOrd="0" presId="urn:microsoft.com/office/officeart/2005/8/layout/cycle6"/>
    <dgm:cxn modelId="{FB678E8F-DFF2-4B74-BAE7-C06EC297BE0C}" srcId="{DA129C0F-AC72-423B-AEA3-E87DCBCBFA71}" destId="{CA36071F-5AB8-4698-AF17-1BBDA0A147EC}" srcOrd="3" destOrd="0" parTransId="{64A461C7-0CF8-4FE0-B93E-54BE067657EF}" sibTransId="{40FF3DD9-44F5-4B77-9F32-5DF2A8D1ACCE}"/>
    <dgm:cxn modelId="{66ED356C-0D63-4261-B788-5307D6A76E94}" srcId="{DA129C0F-AC72-423B-AEA3-E87DCBCBFA71}" destId="{B783EF10-40E5-47C2-9743-4848FFDFD831}" srcOrd="0" destOrd="0" parTransId="{263BD3E9-C3D0-48D1-B0F4-33BF58C9E768}" sibTransId="{99C762E9-C199-4942-AF1C-F5BA57421346}"/>
    <dgm:cxn modelId="{55B1EFAF-2CD6-4452-9B18-0D22948F544B}" srcId="{DA129C0F-AC72-423B-AEA3-E87DCBCBFA71}" destId="{3B7E1DE2-0124-4798-ADB2-9070BC633E65}" srcOrd="4" destOrd="0" parTransId="{37D7AB04-6142-472A-8283-387427A2C722}" sibTransId="{8757EA09-9434-41DC-B4E7-BE501C56DCF0}"/>
    <dgm:cxn modelId="{83CD9D7F-28CA-45B2-A565-CF58DFC07A13}" type="presOf" srcId="{99C762E9-C199-4942-AF1C-F5BA57421346}" destId="{0F9F8288-E511-4C56-A7C5-55C97449CD51}" srcOrd="0" destOrd="0" presId="urn:microsoft.com/office/officeart/2005/8/layout/cycle6"/>
    <dgm:cxn modelId="{79AEE92C-D2EC-4550-94BA-3B2C354DD27E}" type="presOf" srcId="{40FF3DD9-44F5-4B77-9F32-5DF2A8D1ACCE}" destId="{612F8428-3836-4041-A7EB-4C8AD17391B6}" srcOrd="0" destOrd="0" presId="urn:microsoft.com/office/officeart/2005/8/layout/cycle6"/>
    <dgm:cxn modelId="{123AF3EF-6673-465F-AA53-541A9A777E6D}" type="presOf" srcId="{3B7E1DE2-0124-4798-ADB2-9070BC633E65}" destId="{3ED9C888-851A-4E58-B5A1-C043D0A736F2}" srcOrd="0" destOrd="0" presId="urn:microsoft.com/office/officeart/2005/8/layout/cycle6"/>
    <dgm:cxn modelId="{29A1D45C-2061-4132-BA2C-20F9C41B3B0A}" type="presOf" srcId="{8757EA09-9434-41DC-B4E7-BE501C56DCF0}" destId="{5F20BA65-A42A-47A0-B516-D099AFF8F905}" srcOrd="0" destOrd="0" presId="urn:microsoft.com/office/officeart/2005/8/layout/cycle6"/>
    <dgm:cxn modelId="{8B9BD3F2-94A2-4A43-B072-6CA881EE85EC}" type="presOf" srcId="{F88362E8-8B9B-4943-85F7-6A9C2F653A7C}" destId="{82F438DC-8BB3-4C09-AC68-8F85082C617F}" srcOrd="0" destOrd="0" presId="urn:microsoft.com/office/officeart/2005/8/layout/cycle6"/>
    <dgm:cxn modelId="{AED0F70B-6809-4F3D-9193-29A494DB5152}" type="presOf" srcId="{BC1FBD7E-588A-4547-891C-4DC8BBEB5B00}" destId="{C0AD5759-8633-4EF5-873D-2A54D78A66C0}" srcOrd="0" destOrd="0" presId="urn:microsoft.com/office/officeart/2005/8/layout/cycle6"/>
    <dgm:cxn modelId="{2BD5BCC1-E2FB-40EC-B837-283DEC6BC039}" type="presOf" srcId="{CA36071F-5AB8-4698-AF17-1BBDA0A147EC}" destId="{45BCC7DB-2A29-482E-A046-53687E046BFB}" srcOrd="0" destOrd="0" presId="urn:microsoft.com/office/officeart/2005/8/layout/cycle6"/>
    <dgm:cxn modelId="{7B05BA37-7131-48F3-93F1-5F8F5F3E6CBF}" type="presOf" srcId="{DA129C0F-AC72-423B-AEA3-E87DCBCBFA71}" destId="{3398DA42-5A1D-4566-97BD-7916795AAABB}" srcOrd="0" destOrd="0" presId="urn:microsoft.com/office/officeart/2005/8/layout/cycle6"/>
    <dgm:cxn modelId="{9A015730-F4F3-488C-BF42-4C261D042D82}" srcId="{DA129C0F-AC72-423B-AEA3-E87DCBCBFA71}" destId="{E37F6E27-E718-4B22-8DAB-19F184F090E2}" srcOrd="2" destOrd="0" parTransId="{10F1AF59-8C15-4944-BD45-28E03F76CA63}" sibTransId="{F88362E8-8B9B-4943-85F7-6A9C2F653A7C}"/>
    <dgm:cxn modelId="{3EB4D94A-0875-46CC-8AC2-F315C324FE1D}" type="presOf" srcId="{31CE9935-5170-48E0-B610-167BBC79F1E0}" destId="{4B797225-27FA-4546-AACD-72C019EDF2B4}" srcOrd="0" destOrd="0" presId="urn:microsoft.com/office/officeart/2005/8/layout/cycle6"/>
    <dgm:cxn modelId="{F0276DD0-8606-4656-8250-3DEDA8490432}" type="presParOf" srcId="{3398DA42-5A1D-4566-97BD-7916795AAABB}" destId="{20538C30-86B0-43F9-8BEF-78004D48C01E}" srcOrd="0" destOrd="0" presId="urn:microsoft.com/office/officeart/2005/8/layout/cycle6"/>
    <dgm:cxn modelId="{BB2C51ED-9FCF-4B3A-8004-A95AD3C1699C}" type="presParOf" srcId="{3398DA42-5A1D-4566-97BD-7916795AAABB}" destId="{D5330729-906A-4915-9CD2-CDEC7D5A9B48}" srcOrd="1" destOrd="0" presId="urn:microsoft.com/office/officeart/2005/8/layout/cycle6"/>
    <dgm:cxn modelId="{A3EA1F4E-4747-4EA2-9839-B7D3C8B65E2F}" type="presParOf" srcId="{3398DA42-5A1D-4566-97BD-7916795AAABB}" destId="{0F9F8288-E511-4C56-A7C5-55C97449CD51}" srcOrd="2" destOrd="0" presId="urn:microsoft.com/office/officeart/2005/8/layout/cycle6"/>
    <dgm:cxn modelId="{E81EC56B-B0F1-4BF5-AABB-EAECD5650A54}" type="presParOf" srcId="{3398DA42-5A1D-4566-97BD-7916795AAABB}" destId="{4B797225-27FA-4546-AACD-72C019EDF2B4}" srcOrd="3" destOrd="0" presId="urn:microsoft.com/office/officeart/2005/8/layout/cycle6"/>
    <dgm:cxn modelId="{6F5F02EE-CF20-4A92-8BBF-FB88C8F10E56}" type="presParOf" srcId="{3398DA42-5A1D-4566-97BD-7916795AAABB}" destId="{9538AE19-7671-49BC-AA27-73B2BB22B426}" srcOrd="4" destOrd="0" presId="urn:microsoft.com/office/officeart/2005/8/layout/cycle6"/>
    <dgm:cxn modelId="{B152690A-1A30-4B10-927F-0453DF8DE3DB}" type="presParOf" srcId="{3398DA42-5A1D-4566-97BD-7916795AAABB}" destId="{C0AD5759-8633-4EF5-873D-2A54D78A66C0}" srcOrd="5" destOrd="0" presId="urn:microsoft.com/office/officeart/2005/8/layout/cycle6"/>
    <dgm:cxn modelId="{19ADD522-7F76-4AC9-94A7-A1FF7C2D09A5}" type="presParOf" srcId="{3398DA42-5A1D-4566-97BD-7916795AAABB}" destId="{BD6E4415-5247-4743-B673-DFFC851E6424}" srcOrd="6" destOrd="0" presId="urn:microsoft.com/office/officeart/2005/8/layout/cycle6"/>
    <dgm:cxn modelId="{9DD5924D-14C4-423B-8047-BA797D9CE4AA}" type="presParOf" srcId="{3398DA42-5A1D-4566-97BD-7916795AAABB}" destId="{2842E126-516A-4A6E-BC06-53ED1BB78C3F}" srcOrd="7" destOrd="0" presId="urn:microsoft.com/office/officeart/2005/8/layout/cycle6"/>
    <dgm:cxn modelId="{D5768CA0-0A1F-468D-9FE1-E27342E23A9C}" type="presParOf" srcId="{3398DA42-5A1D-4566-97BD-7916795AAABB}" destId="{82F438DC-8BB3-4C09-AC68-8F85082C617F}" srcOrd="8" destOrd="0" presId="urn:microsoft.com/office/officeart/2005/8/layout/cycle6"/>
    <dgm:cxn modelId="{24B4D088-1500-4265-933B-FD6AD16EE2A3}" type="presParOf" srcId="{3398DA42-5A1D-4566-97BD-7916795AAABB}" destId="{45BCC7DB-2A29-482E-A046-53687E046BFB}" srcOrd="9" destOrd="0" presId="urn:microsoft.com/office/officeart/2005/8/layout/cycle6"/>
    <dgm:cxn modelId="{0298C459-78A7-464F-9B21-C7FB218A04A4}" type="presParOf" srcId="{3398DA42-5A1D-4566-97BD-7916795AAABB}" destId="{DFA326C5-3B6F-47DE-A528-F1CF4785324D}" srcOrd="10" destOrd="0" presId="urn:microsoft.com/office/officeart/2005/8/layout/cycle6"/>
    <dgm:cxn modelId="{98E3D5C1-FF94-48B7-B765-5A34C8097D97}" type="presParOf" srcId="{3398DA42-5A1D-4566-97BD-7916795AAABB}" destId="{612F8428-3836-4041-A7EB-4C8AD17391B6}" srcOrd="11" destOrd="0" presId="urn:microsoft.com/office/officeart/2005/8/layout/cycle6"/>
    <dgm:cxn modelId="{5E491D1D-612B-4444-B1B6-2AD7865E7C26}" type="presParOf" srcId="{3398DA42-5A1D-4566-97BD-7916795AAABB}" destId="{3ED9C888-851A-4E58-B5A1-C043D0A736F2}" srcOrd="12" destOrd="0" presId="urn:microsoft.com/office/officeart/2005/8/layout/cycle6"/>
    <dgm:cxn modelId="{8EF905CC-0650-4292-9D41-929555CC0167}" type="presParOf" srcId="{3398DA42-5A1D-4566-97BD-7916795AAABB}" destId="{8C3A4443-AC69-4296-8BC0-FA1225567ACB}" srcOrd="13" destOrd="0" presId="urn:microsoft.com/office/officeart/2005/8/layout/cycle6"/>
    <dgm:cxn modelId="{30A58255-6160-47D7-AA51-FD618360FE19}" type="presParOf" srcId="{3398DA42-5A1D-4566-97BD-7916795AAABB}" destId="{5F20BA65-A42A-47A0-B516-D099AFF8F905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4DE230D-F2AB-4DED-83CD-A306F4255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4A8F7D0-0A84-4E3A-89F5-FC2DCC015125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81B96BA-9F35-4249-B041-DB29F354F0F8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0EFAC-1F1B-4EB6-BBA5-5D5B9F431B15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3F6D829-1D1C-4723-BA64-057AFFE167DC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7994-223C-4673-8535-1FB408D96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702-921D-4B1C-B510-FB7848449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E6D0D-5E47-4008-9772-FFA87283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F2CA-2ECC-4E49-ABA1-506F574AD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0710-AE18-431A-B5D3-331460C4B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7BDF-9737-450B-84AA-5D92CB95F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2CDD-A9F0-46F5-A99F-B43B41C93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0F6A2-B802-4E8F-8AF7-565D08A14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6E47-22D8-469C-B0AB-00A3B19E5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4EA0-926F-47FB-923E-4F9113D18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49EF-1984-4CD9-B672-B91946B3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CC1338F-E141-4F0C-8C4A-D040DED17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Gothic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Gothic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MS Gothic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MS Gothic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MS Gothic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MS Gothic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кутуз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446088"/>
            <a:ext cx="709930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2188" y="5637213"/>
            <a:ext cx="8572500" cy="1395412"/>
          </a:xfrm>
        </p:spPr>
        <p:txBody>
          <a:bodyPr/>
          <a:lstStyle/>
          <a:p>
            <a:r>
              <a:rPr lang="ru-RU" sz="2600" smtClean="0"/>
              <a:t>На расстоянии 100 вёрст от Москвы, близ села Бородино Кутузов остановился. Здесь 26 августа он решил дать Наполеону бой.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357188" y="1319213"/>
            <a:ext cx="40481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231775"/>
            <a:ext cx="8302625" cy="1042988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96842" y="1539698"/>
          <a:ext cx="9286940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92100"/>
            <a:ext cx="9077325" cy="1274763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6875" y="1768475"/>
            <a:ext cx="4564063" cy="49879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smtClean="0">
                <a:solidFill>
                  <a:srgbClr val="000000"/>
                </a:solidFill>
                <a:ea typeface="MS Gothic"/>
              </a:rPr>
              <a:t>1. Почему описание сражения Толстой начинает с описания его диспозиции? Почему сражение показано глазами Пьера?</a:t>
            </a:r>
          </a:p>
          <a:p>
            <a:r>
              <a:rPr lang="ru-RU" sz="2400" smtClean="0">
                <a:solidFill>
                  <a:srgbClr val="000000"/>
                </a:solidFill>
                <a:ea typeface="MS Gothic"/>
              </a:rPr>
              <a:t>2. Как Пьер убедился в справедливости слов солдата: «Всем миром навалиться хотят»?</a:t>
            </a:r>
          </a:p>
          <a:p>
            <a:r>
              <a:rPr lang="ru-RU" sz="2400" smtClean="0">
                <a:solidFill>
                  <a:srgbClr val="000000"/>
                </a:solidFill>
                <a:ea typeface="MS Gothic"/>
              </a:rPr>
              <a:t>3. Почему Князь Андрей, «Тимохин и вся армия» уверены в победе?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641850" cy="49879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smtClean="0">
                <a:solidFill>
                  <a:srgbClr val="000000"/>
                </a:solidFill>
                <a:ea typeface="MS Gothic"/>
              </a:rPr>
              <a:t>4. Справедливы ли слова Андрея, что французов надо казнить?</a:t>
            </a:r>
          </a:p>
          <a:p>
            <a:r>
              <a:rPr lang="ru-RU" sz="2400" smtClean="0">
                <a:solidFill>
                  <a:srgbClr val="000000"/>
                </a:solidFill>
                <a:ea typeface="MS Gothic"/>
              </a:rPr>
              <a:t>5. Покажите, «как по солнцу и под солнцем» идёт сцена боя.</a:t>
            </a:r>
          </a:p>
          <a:p>
            <a:r>
              <a:rPr lang="ru-RU" sz="2400" smtClean="0">
                <a:solidFill>
                  <a:srgbClr val="000000"/>
                </a:solidFill>
                <a:ea typeface="MS Gothic"/>
              </a:rPr>
              <a:t>6. Нашёл ли Пьер своё место на батарее Раевского? </a:t>
            </a:r>
          </a:p>
          <a:p>
            <a:r>
              <a:rPr lang="ru-RU" sz="2400" smtClean="0">
                <a:solidFill>
                  <a:srgbClr val="000000"/>
                </a:solidFill>
                <a:ea typeface="MS Gothic"/>
              </a:rPr>
              <a:t>7. Легко ли было русским в бою? Покажите это на примере полка князя Андрея?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61938"/>
            <a:ext cx="3694113" cy="4687887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11688" y="493713"/>
            <a:ext cx="492918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/>
              <a:t>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/>
              <a:t> </a:t>
            </a:r>
            <a:r>
              <a:rPr lang="ru-RU" sz="2400"/>
              <a:t>Опять с полками стал своими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Раевский, веры сын, герой!..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Горит кровопролитный бой.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Все россы вихрями несутся,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До положенья глав дерутся;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Их тщетно к отдыху зовут: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"Всем дайте умереть нам тут!" -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Так русски воины вещают,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Разят врага-не отступают: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Не страшен россам к смерти путь</a:t>
            </a:r>
            <a:r>
              <a:rPr lang="ru-RU"/>
              <a:t>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/>
              <a:t>                                                  </a:t>
            </a:r>
            <a:r>
              <a:rPr lang="ru-RU" sz="2000"/>
              <a:t> Г.Державин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/>
              <a:t> </a:t>
            </a: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475" y="536575"/>
            <a:ext cx="5011738" cy="560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8313" y="5351463"/>
            <a:ext cx="8643937" cy="1809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Пьера на батарее Раевского поражает страшный вид поля сражения. Он осознаёт, что война- это безумие. Солдаты заняты будничной, кровавой работой. Они не думают о себе, не страшатся смерти. Для Пьера- это открытие, он восхищён русскими солдатами.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-6350"/>
            <a:ext cx="9077325" cy="1219200"/>
          </a:xfrm>
        </p:spPr>
      </p:pic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503238" y="993775"/>
            <a:ext cx="9069387" cy="5762625"/>
          </a:xfrm>
        </p:spPr>
        <p:txBody>
          <a:bodyPr/>
          <a:lstStyle/>
          <a:p>
            <a:r>
              <a:rPr lang="ru-RU" sz="2400" smtClean="0"/>
              <a:t>Желая доказать, что Бородинское сражение было только нравственной победой русских Толстой вводит в роман план сражения. Большинство сцен показано глазами Пьера ,т.к. он, ничего не понимающий в военном деле, воспринимает войну с психологической точки зрения и может наблюдать за настроением участников.</a:t>
            </a:r>
          </a:p>
          <a:p>
            <a:r>
              <a:rPr lang="ru-RU" sz="2400" smtClean="0"/>
              <a:t>Сцены, рисующие настроение русских накануне боя, объясняют справедливость войны против захватчиков и показывают единство настроения людей. Все говорят о необходимости победы при Бородине, об уверенности в ней: « Одно слово- Москва».</a:t>
            </a:r>
          </a:p>
          <a:p>
            <a:r>
              <a:rPr lang="ru-RU" sz="2400" smtClean="0"/>
              <a:t>Князь Андрей высказывает главную для понимания войны мысль: речь идёт не об абстрактном жизненном пространстве, а о той земле, где лежат наши предки, за эту землю идут в бой солдаты. И в этих условиях нельзя великодушничать с врагом.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328613"/>
            <a:ext cx="4406900" cy="4335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25" y="993775"/>
            <a:ext cx="5214938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Командуя полком, Болконский сблизился с солдатской массой, научился ценить и уважать простой народ. Если сначала князь Андрей старался возбуждать мужество солдат, прогуливаясь под пулями, то, увидев их в бою, понял, что ему нечему их учить. С этого момента он начал смотреть на мужиков в солдатских шинелях как на героев- патриотов, мужественно и стойко защищавших свое Отечество. </a:t>
            </a:r>
          </a:p>
        </p:txBody>
      </p:sp>
      <p:pic>
        <p:nvPicPr>
          <p:cNvPr id="8" name="TextBox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275" y="249238"/>
            <a:ext cx="4011613" cy="9032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97000" y="5780088"/>
            <a:ext cx="8001000" cy="436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*Расскажите, как был ранен князь Андрей?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000" y="6351588"/>
            <a:ext cx="8001000" cy="779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* Какие черты характера проявил герой Толстого? Как вы оцениваете его поступок?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875" y="3994150"/>
            <a:ext cx="9215438" cy="2759075"/>
          </a:xfrm>
        </p:spPr>
        <p:txBody>
          <a:bodyPr/>
          <a:lstStyle/>
          <a:p>
            <a:pPr>
              <a:lnSpc>
                <a:spcPct val="128000"/>
              </a:lnSpc>
              <a:spcBef>
                <a:spcPts val="663"/>
              </a:spcBef>
            </a:pPr>
            <a:r>
              <a:rPr lang="ru-RU" sz="2600" smtClean="0"/>
              <a:t>После Бородинской битвы на Совете в Филях было принято трудное решение о сдаче Москвы и отступлении. Армия Кутузова отошла к Тарутину, тем самым закрыв дорогу французам в богатые продовольственные губернии России.</a:t>
            </a:r>
          </a:p>
          <a:p>
            <a:pPr>
              <a:lnSpc>
                <a:spcPct val="90000"/>
              </a:lnSpc>
            </a:pPr>
            <a:endParaRPr lang="ru-RU" sz="2200" smtClean="0"/>
          </a:p>
        </p:txBody>
      </p:sp>
      <p:pic>
        <p:nvPicPr>
          <p:cNvPr id="32770" name="Picture 7" descr="военный совет в фил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87338"/>
            <a:ext cx="655161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уход француз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666750"/>
            <a:ext cx="706437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595313" y="5605463"/>
            <a:ext cx="849312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600"/>
              <a:t>Французский император вступил в опустевшую столицу, Москва встретила его сильнейшими пожарами. Армия стала разлагаться, началось мародерство, многие дезертировали.</a:t>
            </a: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76225" y="1319213"/>
            <a:ext cx="9050338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128000"/>
              </a:lnSpc>
              <a:spcBef>
                <a:spcPts val="6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600" b="1"/>
              <a:t>Но не только зима помогала русским; непобедимая наполеоновская армия на собственной шкуре узнала, что такое «дубина народной войны». Вспыхнуло партизанское движение, героями которого стали простые крестьяне Ермолай Четвертаков, Герасим Курин, старостиха Василиса Кожина, лихие партизанские командиры — Денис Давыдов, Александр Фигнер, Алексей Сеславин.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600" b="1"/>
          </a:p>
        </p:txBody>
      </p:sp>
      <p:sp>
        <p:nvSpPr>
          <p:cNvPr id="35842" name="Text Box 9"/>
          <p:cNvSpPr txBox="1">
            <a:spLocks noChangeArrowheads="1"/>
          </p:cNvSpPr>
          <p:nvPr/>
        </p:nvSpPr>
        <p:spPr bwMode="auto">
          <a:xfrm>
            <a:off x="6288088" y="6738938"/>
            <a:ext cx="3197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76225" y="3462338"/>
            <a:ext cx="33353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/>
              <a:t>Герасим Курин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770313" y="3382963"/>
            <a:ext cx="42846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/>
              <a:t>Старостиха Василиса Кожина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76225" y="7034213"/>
            <a:ext cx="30956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/>
              <a:t>Денис Давыдов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690938" y="7034213"/>
            <a:ext cx="2857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/>
              <a:t>Александр Фигнер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946900" y="6954838"/>
            <a:ext cx="31337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/>
              <a:t>Алексей Сеславин</a:t>
            </a:r>
          </a:p>
        </p:txBody>
      </p:sp>
      <p:sp>
        <p:nvSpPr>
          <p:cNvPr id="12318" name="Oval 30" descr="Рисунок8"/>
          <p:cNvSpPr>
            <a:spLocks noGrp="1" noChangeAspect="1" noChangeArrowheads="1"/>
          </p:cNvSpPr>
          <p:nvPr isPhoto="1"/>
        </p:nvSpPr>
        <p:spPr bwMode="auto">
          <a:xfrm>
            <a:off x="825500" y="279400"/>
            <a:ext cx="3065463" cy="341153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9" name="Oval 31" descr="Рисунок9"/>
          <p:cNvSpPr>
            <a:spLocks noGrp="1" noChangeAspect="1" noChangeArrowheads="1"/>
          </p:cNvSpPr>
          <p:nvPr isPhoto="1"/>
        </p:nvSpPr>
        <p:spPr bwMode="auto">
          <a:xfrm>
            <a:off x="4960938" y="287338"/>
            <a:ext cx="2638425" cy="325437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grpSp>
        <p:nvGrpSpPr>
          <p:cNvPr id="12320" name="Rectangle 32" descr="Рисунок12"/>
          <p:cNvGrpSpPr>
            <a:grpSpLocks noGrp="1" noChangeAspect="1"/>
          </p:cNvGrpSpPr>
          <p:nvPr isPhoto="1"/>
        </p:nvGrpSpPr>
        <p:grpSpPr bwMode="auto">
          <a:xfrm>
            <a:off x="463550" y="3773488"/>
            <a:ext cx="2724150" cy="3065462"/>
            <a:chOff x="292" y="2377"/>
            <a:chExt cx="1716" cy="1931"/>
          </a:xfrm>
        </p:grpSpPr>
        <p:pic>
          <p:nvPicPr>
            <p:cNvPr id="35850" name="Rectangle 32" descr="Рисунок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" y="2377"/>
              <a:ext cx="1716" cy="1931"/>
            </a:xfrm>
            <a:prstGeom prst="rect">
              <a:avLst/>
            </a:prstGeom>
            <a:noFill/>
          </p:spPr>
        </p:pic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545" y="2663"/>
              <a:ext cx="1210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28224" rIns="0" bIns="0"/>
            <a:lstStyle/>
            <a:p>
              <a:pPr lvl="3" eaLnBrk="0" hangingPunct="0"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–"/>
              </a:pPr>
              <a:endParaRPr lang="ru-RU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2321" name="Oval 33" descr="Рисунок10"/>
          <p:cNvGrpSpPr>
            <a:grpSpLocks noGrp="1" noChangeAspect="1"/>
          </p:cNvGrpSpPr>
          <p:nvPr isPhoto="1"/>
        </p:nvGrpSpPr>
        <p:grpSpPr bwMode="auto">
          <a:xfrm>
            <a:off x="3462338" y="3633788"/>
            <a:ext cx="3084512" cy="3028950"/>
            <a:chOff x="2181" y="2289"/>
            <a:chExt cx="1943" cy="1908"/>
          </a:xfrm>
        </p:grpSpPr>
        <p:pic>
          <p:nvPicPr>
            <p:cNvPr id="35853" name="Oval 33" descr="Рисунок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81" y="2289"/>
              <a:ext cx="1943" cy="1908"/>
            </a:xfrm>
            <a:prstGeom prst="rect">
              <a:avLst/>
            </a:prstGeom>
            <a:noFill/>
          </p:spPr>
        </p:pic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2468" y="2569"/>
              <a:ext cx="1369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12322" name="Oval 34" descr="Рисунок11"/>
          <p:cNvSpPr>
            <a:spLocks noGrp="1" noChangeAspect="1" noChangeArrowheads="1"/>
          </p:cNvSpPr>
          <p:nvPr isPhoto="1"/>
        </p:nvSpPr>
        <p:spPr bwMode="auto">
          <a:xfrm>
            <a:off x="6683375" y="3494088"/>
            <a:ext cx="3000375" cy="333533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  <p:bldP spid="12313" grpId="0"/>
      <p:bldP spid="12314" grpId="0"/>
      <p:bldP spid="12318" grpId="0" animBg="1"/>
      <p:bldP spid="12319" grpId="0" animBg="1"/>
      <p:bldP spid="123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Ресурсы: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754063" y="1708150"/>
            <a:ext cx="64500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1. </a:t>
            </a:r>
            <a:r>
              <a:rPr lang="en-US" sz="2400"/>
              <a:t>http://biblio-semya.ru/?act=good&amp;id=265</a:t>
            </a:r>
            <a:endParaRPr lang="ru-RU" sz="2400"/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682625" y="2636838"/>
            <a:ext cx="86439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2. </a:t>
            </a:r>
            <a:r>
              <a:rPr lang="en-US" sz="2400"/>
              <a:t>http://www.oditour.ru/index.php?part=132s1n&amp;sub=35</a:t>
            </a:r>
            <a:endParaRPr lang="ru-RU" sz="2400"/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611188" y="3565525"/>
            <a:ext cx="86439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/>
              <a:t>  3. </a:t>
            </a:r>
            <a:r>
              <a:rPr lang="en-US" sz="2400"/>
              <a:t>http://nauka.samsu.ru/HIST/STAT/SEMENOV/sect.html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11188" y="6280150"/>
            <a:ext cx="9001125" cy="1125538"/>
          </a:xfrm>
          <a:noFill/>
        </p:spPr>
        <p:txBody>
          <a:bodyPr/>
          <a:lstStyle/>
          <a:p>
            <a:pPr algn="l">
              <a:buFont typeface="Times New Roman" pitchFamily="18" charset="0"/>
              <a:buNone/>
            </a:pPr>
            <a:r>
              <a:rPr lang="ru-RU" sz="2000" b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Автор: Карпова С.Н., учитель русского языка и литературы МОУ «СОШ №5 г. Суворова Тульской обл</a:t>
            </a:r>
            <a:r>
              <a:rPr lang="ru-RU" sz="200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3402013"/>
            <a:ext cx="8869363" cy="23399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0" y="298450"/>
            <a:ext cx="5821363" cy="42433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92100"/>
            <a:ext cx="9077325" cy="1274763"/>
          </a:xfrm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1.Раскрыть значение Бородинского сражения в жизни России и в жизни героев романа.</a:t>
            </a:r>
          </a:p>
          <a:p>
            <a:r>
              <a:rPr lang="ru-RU" smtClean="0">
                <a:solidFill>
                  <a:srgbClr val="C00000"/>
                </a:solidFill>
              </a:rPr>
              <a:t>2. Усвоить содержание основных эпизодов и сцен т.3 .</a:t>
            </a:r>
          </a:p>
          <a:p>
            <a:r>
              <a:rPr lang="ru-RU" smtClean="0">
                <a:solidFill>
                  <a:srgbClr val="C00000"/>
                </a:solidFill>
              </a:rPr>
              <a:t>3. Воспитывать чувство патриотизма.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65150"/>
            <a:ext cx="3000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422275"/>
            <a:ext cx="51165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5363" y="3681413"/>
            <a:ext cx="5657850" cy="3286125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2275" y="6845300"/>
            <a:ext cx="2347913" cy="48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87363" y="212725"/>
            <a:ext cx="9101137" cy="1354138"/>
          </a:xfrm>
        </p:spPr>
      </p:pic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543050"/>
            <a:ext cx="4906963" cy="3619500"/>
          </a:xfrm>
        </p:spPr>
      </p:pic>
      <p:sp>
        <p:nvSpPr>
          <p:cNvPr id="5" name="TextBox 4"/>
          <p:cNvSpPr txBox="1"/>
          <p:nvPr/>
        </p:nvSpPr>
        <p:spPr>
          <a:xfrm>
            <a:off x="5254625" y="1779588"/>
            <a:ext cx="4286250" cy="779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1. Как показана армия французов и её дух?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625" y="2779713"/>
            <a:ext cx="4357688" cy="1122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2. Каково отношение французов к своему императору?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3" y="4279900"/>
            <a:ext cx="4214812" cy="436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3. Что общего между ними?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313" y="5494338"/>
            <a:ext cx="8929687" cy="1809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Вывод: Толстой подчёркивает восторженное отношение солдат к своему императору, «слепую любовь» к Наполеону. Всеобщая радость скорого наступления на Россию охватывает всех французов. Наполеона ведёт слава покорителя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085850"/>
            <a:ext cx="4460875" cy="6985000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517525"/>
            <a:ext cx="7442200" cy="6461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26063" y="1422400"/>
            <a:ext cx="4429125" cy="7794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1. Как простой народ реагирует на происходящее?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1750" y="2708275"/>
            <a:ext cx="4643438" cy="1122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2. Какова роль сцены «Оставление Смоленска»? Что хотел показать нам автор?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1750" y="4137025"/>
            <a:ext cx="4714875" cy="1466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3. Расскажите о поведении купца Ферапонтова. Что движет этим человеком и другими жителями Смоленска?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1750" y="1493838"/>
            <a:ext cx="4429125" cy="3870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Жители Смоленска, несмотря на заверения губернатора, один за другим покидают город. Смоленские сцены показывают ненависть русских людей к захватчикам и любовь к родной земле. И купец Ферапонтов, и русские мужики думают только о том, чтобы ничего не досталось врагу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438150"/>
            <a:ext cx="4456112" cy="5426075"/>
          </a:xfrm>
          <a:prstGeom prst="rect">
            <a:avLst/>
          </a:prstGeom>
          <a:noFill/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207963"/>
            <a:ext cx="4645025" cy="163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68875" y="2136775"/>
            <a:ext cx="4857750" cy="1466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FFFFFF"/>
                </a:solidFill>
                <a:ea typeface="MS Gothic"/>
              </a:rPr>
              <a:t> 1.Какова реакция на происходящее   Болконского старшего? О чём его последние мысли?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7313" y="3779838"/>
            <a:ext cx="5715000" cy="18097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FFFFFF"/>
                </a:solidFill>
                <a:ea typeface="MS Gothic"/>
              </a:rPr>
              <a:t>2. Как переживает княжна Марья смерть отца? Что вернуло её к жизни? Как она отреагировала на предложение Бурьен остаться и просить защиты у французов?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938" y="5851525"/>
            <a:ext cx="785812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ea typeface="MS Gothic"/>
              </a:rPr>
              <a:t>3. </a:t>
            </a:r>
            <a:r>
              <a:rPr lang="ru-RU" sz="2400">
                <a:solidFill>
                  <a:srgbClr val="FFFFFF"/>
                </a:solidFill>
                <a:ea typeface="MS Gothic"/>
              </a:rPr>
              <a:t>Бунт богучаровских мужиков(гл.9-13). Почему мужики отказываются уходить от нашествия? Чем вызван бунт? Как разрешилось противостояние мужиков и господ?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500" y="5780088"/>
            <a:ext cx="8572500" cy="1466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Подведём итог. Бунт мужиков вызвала их извечная мечта о воле, извечное недоверие к господам. Немного позже, благодаря вмешательству Николая Ростова, крестьяне не только расходятся, но и вяжут зачинщика.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563"/>
            <a:ext cx="5187950" cy="4481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68938" y="422275"/>
            <a:ext cx="4429125" cy="550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>
                <a:solidFill>
                  <a:srgbClr val="000000"/>
                </a:solidFill>
                <a:ea typeface="MS Gothic"/>
              </a:rPr>
              <a:t>Оставление Москвы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0375" y="1779588"/>
            <a:ext cx="4214813" cy="779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1. Как ведут себя жители Москвы?(т.3,ч1, гл.18-23)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375" y="2779713"/>
            <a:ext cx="4214813" cy="1466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2. Как решает помочь спасению Отечества Пьер, Ростовы? (ч.2, гл.18, ч.3,гл16, гл.27)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375" y="4494213"/>
            <a:ext cx="8358188" cy="1122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 3. Как ведут себя в момент опасности для Родины представители аристократического общества?(ч.2,гл.17, ч.3,гл7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375" y="5780088"/>
            <a:ext cx="8286750" cy="1122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ea typeface="MS Gothic"/>
              </a:rPr>
              <a:t>4. Как вели себя французы в оставленной русскими Москве? Почему они не ощущали себя победителями?(ч.3, гл.26)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25" y="981075"/>
            <a:ext cx="7808913" cy="5608638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231775"/>
            <a:ext cx="6870700" cy="64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MS Gothic"/>
      </a:majorFont>
      <a:minorFont>
        <a:latin typeface="Arial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771</Words>
  <PresentationFormat>Произвольный</PresentationFormat>
  <Paragraphs>67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MS Gothic</vt:lpstr>
      <vt:lpstr>Times New Roman</vt:lpstr>
      <vt:lpstr>Arial Unicode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КарМаН</cp:lastModifiedBy>
  <cp:revision>41</cp:revision>
  <cp:lastPrinted>1601-01-01T00:00:00Z</cp:lastPrinted>
  <dcterms:created xsi:type="dcterms:W3CDTF">2011-03-15T07:14:40Z</dcterms:created>
  <dcterms:modified xsi:type="dcterms:W3CDTF">2011-05-01T21:23:25Z</dcterms:modified>
</cp:coreProperties>
</file>