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B159-B5AE-4E03-AD28-2FF8C63CC735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7A6615-83EF-471C-B8C4-12E910A9A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C113-0309-4FFE-9F9A-F77AF24200F1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45839-6154-4B27-9FB2-7D46B2E7A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7160-9239-4494-914D-06E600963340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E620-9FEB-40CC-A032-0E1356220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16E8-874A-4A09-81B7-0BFA9775557C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943F-D28B-4C0E-A39A-2AB513AE3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CB3A-CDF2-4D61-867E-A4AA408A3678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862E-D436-4858-87B1-7BD3AF295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DEC1-6E5A-418C-B74D-E79B09AB923F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74FB-4F82-4634-B15E-C3E1FD426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C2A48C-75C1-4972-B8DC-9C9E68B6CB83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AE2BE0-3DF5-4021-8442-A143FE1A0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ECF3-677A-4650-AA0F-8896FB27E78E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11AC-3E7A-43EC-8779-CCC3F6F4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3ABF-AF6B-4D56-9618-B3FBA18F2601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9F53-96DF-49F8-A3E5-365BB2C88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9FE0-7271-489C-8B0B-A16D8991AA7E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D22A-76E6-411C-986C-660AF4490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0736-5BDB-4780-B226-271BE79998E5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953A-A39F-49A1-9303-76D3A8305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CD0BDBC-AE6F-4726-8ED6-ADCA2E45276E}" type="datetimeFigureOut">
              <a:rPr lang="ru-RU"/>
              <a:pPr>
                <a:defRPr/>
              </a:pPr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077D3A2-F905-462A-8639-1A7D54F87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E66C7D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E66C7D"/>
        </a:buClr>
        <a:buFont typeface="Georgia" pitchFamily="18" charset="0"/>
        <a:buChar char="▫"/>
        <a:defRPr sz="2000" kern="1200">
          <a:solidFill>
            <a:srgbClr val="E66C7D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ur.portal-1.ru/img/holms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oid.ru/static/user/photos/thumbs3/153240.jpe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s57.radikal.ru/i158/0903/ba/16a21842f2b9.jpg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ur.portal-1.ru/british.html" TargetMode="External"/><Relationship Id="rId3" Type="http://schemas.openxmlformats.org/officeDocument/2006/relationships/hyperlink" Target="http://www.homosapiens.lt/lt/Mazmenine/Katalogas?category_id=43&amp;HomosapiensProducts_page_nr=18" TargetMode="External"/><Relationship Id="rId7" Type="http://schemas.openxmlformats.org/officeDocument/2006/relationships/hyperlink" Target="http://v-otpuske.com/goroda/london/attachment/musey_sherloka_holmsa" TargetMode="External"/><Relationship Id="rId2" Type="http://schemas.openxmlformats.org/officeDocument/2006/relationships/hyperlink" Target="http://www.surbor.su/bioinfo.php?id_auth=1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c2.net23.info/other/page/35/" TargetMode="External"/><Relationship Id="rId5" Type="http://schemas.openxmlformats.org/officeDocument/2006/relationships/hyperlink" Target="http://photo.peoples.ru/art/literature/prose/detectiv/doyle/doyle_grave_01082008151028F4G.html" TargetMode="External"/><Relationship Id="rId10" Type="http://schemas.openxmlformats.org/officeDocument/2006/relationships/hyperlink" Target="http://hqrus.blog.ru/82226550.html" TargetMode="External"/><Relationship Id="rId4" Type="http://schemas.openxmlformats.org/officeDocument/2006/relationships/hyperlink" Target="http://www.rus-lib.com/book/162993/all" TargetMode="External"/><Relationship Id="rId9" Type="http://schemas.openxmlformats.org/officeDocument/2006/relationships/hyperlink" Target="http://barnaul.sibnovosti.ru/society/113333-luchshiy-v-mire-sherlok-holms-vasiliy-livanov-otmechaet-yubile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urbor.su/bio/%C4%EE%E9%EB%20%C0%F0%F2%F3%F0%20%CA%EE%ED%E0%ED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mrz.ru/catimg/32/32995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a2.phobos.apple.com/us/r1000/000/Purple/06/39/18/mzl.wghiwuxo.320x480-7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eoples.ru/art/literature/prose/detectiv/doyle/doyle_grave_01082008151028F4G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hance.vo.llnwd.net/profiles/79785/projects/118642/797851219222176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050.radikal.ru/0902/e1/8d22908f5791t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proshkolu.ru/content/media/pic/std/2000000/1490000/1489910-2de10be5080e1e8f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aku.ru/photos/10/83/86/108386m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ittours.com/images/The-Sherlock-Holmes-Museum-on-Baker-Street-London_1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6675" y="822325"/>
            <a:ext cx="9077325" cy="3054350"/>
          </a:xfrm>
        </p:spPr>
      </p:pic>
      <p:pic>
        <p:nvPicPr>
          <p:cNvPr id="7" name="Подзаголовок 6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760788"/>
            <a:ext cx="5133975" cy="2054225"/>
          </a:xfrm>
        </p:spPr>
      </p:pic>
      <p:sp>
        <p:nvSpPr>
          <p:cNvPr id="8" name="TextBox 7"/>
          <p:cNvSpPr txBox="1"/>
          <p:nvPr/>
        </p:nvSpPr>
        <p:spPr>
          <a:xfrm>
            <a:off x="6011863" y="5445125"/>
            <a:ext cx="3024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Автор Киселёва Елена Николаевна, учитель русского языка и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головок 7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1189038"/>
            <a:ext cx="8480425" cy="1077912"/>
          </a:xfrm>
        </p:spPr>
      </p:pic>
      <p:sp>
        <p:nvSpPr>
          <p:cNvPr id="22530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i-main-pic" descr="Картинка 18 из 3144">
            <a:hlinkClick r:id="rId3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963" y="2041525"/>
            <a:ext cx="5943600" cy="443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1139825"/>
            <a:ext cx="8474075" cy="1079500"/>
          </a:xfrm>
        </p:spPr>
      </p:pic>
      <p:pic>
        <p:nvPicPr>
          <p:cNvPr id="4" name="i-main-pic" descr="Картинка 4 из 2759">
            <a:hlinkClick r:id="rId3"/>
          </p:cNvPr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36513" y="2633663"/>
            <a:ext cx="6218238" cy="4449762"/>
          </a:xfrm>
        </p:spPr>
      </p:pic>
      <p:pic>
        <p:nvPicPr>
          <p:cNvPr id="5" name="i-main-pic" descr="Картинка 39 из 3144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0213" y="2493963"/>
            <a:ext cx="3767137" cy="472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229600" cy="935038"/>
          </a:xfrm>
        </p:spPr>
        <p:txBody>
          <a:bodyPr/>
          <a:lstStyle/>
          <a:p>
            <a:r>
              <a:rPr lang="ru-RU" smtClean="0"/>
              <a:t>Источники: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9600" cy="6331204"/>
        </p:xfrm>
        <a:graphic>
          <a:graphicData uri="http://schemas.openxmlformats.org/drawingml/2006/table">
            <a:tbl>
              <a:tblPr firstRow="1" firstCol="1" bandRow="1"/>
              <a:tblGrid>
                <a:gridCol w="8204200"/>
                <a:gridCol w="25400"/>
              </a:tblGrid>
              <a:tr h="6051284">
                <a:tc>
                  <a:txBody>
                    <a:bodyPr/>
                    <a:lstStyle/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u="sng" dirty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http://www.surbor.su/bioinfo.php?id_auth=194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u="sng" dirty="0" smtClean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http://www.homosapiens.lt/lt/Mazmenine/Katalogas?category_id=43&amp;HomosapiensProducts_page_nr=18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u="sng" dirty="0" smtClean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http://www.rus-lib.com/book/162993/all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u="sng" dirty="0" smtClean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5"/>
                        </a:rPr>
                        <a:t>http://photo.peoples.ru/art/literature/prose/detectiv/doyle/doyle_grave_01082008151028F4G.html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u="sng" dirty="0" smtClean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6"/>
                        </a:rPr>
                        <a:t>http://dc2.net23.info/other/page/35/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  <a:hlinkClick r:id="rId7"/>
                        </a:rPr>
                        <a:t>http://v-otpuske.com/goroda/london/attachment/musey_sherloka_holmsa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u="sng" dirty="0" smtClean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8"/>
                        </a:rPr>
                        <a:t>http://tur.portal-1.ru/british.html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u="sng" dirty="0" smtClean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9"/>
                        </a:rPr>
                        <a:t>http://barnaul.sibnovosti.ru/society/113333-luchshiy-v-mire-sherlok-holms-vasiliy-livanov-otmechaet-yubiley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9144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u="sng" dirty="0" smtClean="0">
                          <a:solidFill>
                            <a:srgbClr val="110EA7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10"/>
                        </a:rPr>
                        <a:t>http://hqrus.blog.ru/82226550.html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4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3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2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6675" y="506413"/>
            <a:ext cx="8626475" cy="1712912"/>
          </a:xfrm>
        </p:spPr>
      </p:pic>
      <p:pic>
        <p:nvPicPr>
          <p:cNvPr id="3" name="Объект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7663" y="2114550"/>
            <a:ext cx="8510587" cy="4468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Артур Конан Дойл</a:t>
            </a:r>
          </a:p>
        </p:txBody>
      </p:sp>
      <p:pic>
        <p:nvPicPr>
          <p:cNvPr id="4" name="i-main-pic" descr="Картинка 14 из 12216">
            <a:hlinkClick r:id="rId2"/>
          </p:cNvPr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0963" y="2084388"/>
            <a:ext cx="3902075" cy="4651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Книги Артура Конон Дойла</a:t>
            </a:r>
          </a:p>
        </p:txBody>
      </p:sp>
      <p:pic>
        <p:nvPicPr>
          <p:cNvPr id="4" name="i-main-pic" descr="Картинка 20 из 12327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7750" y="2249488"/>
            <a:ext cx="2857500" cy="4525962"/>
          </a:xfrm>
        </p:spPr>
      </p:pic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i-main-pic" descr="Картинка 7 из 123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05038"/>
            <a:ext cx="3024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Могила </a:t>
            </a:r>
            <a:r>
              <a:rPr lang="ru-RU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Конан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Дойла</a:t>
            </a:r>
            <a:endParaRPr lang="ru-RU" sz="6000" dirty="0"/>
          </a:p>
        </p:txBody>
      </p:sp>
      <p:pic>
        <p:nvPicPr>
          <p:cNvPr id="7" name="i-main-pic" descr="Картинка 4 из 34">
            <a:hlinkClick r:id="rId2"/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13" y="2176463"/>
            <a:ext cx="3870325" cy="478472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51275" y="3284538"/>
            <a:ext cx="5292725" cy="3490912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«Меня не поминайте с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укоризной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Если увлек рассказом хоть немного 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И мужа, насмотревшегося жизни,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И мальчика, пред кем еще дорога...»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головок 7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" y="817563"/>
            <a:ext cx="8888413" cy="1462087"/>
          </a:xfrm>
        </p:spPr>
      </p:pic>
      <p:pic>
        <p:nvPicPr>
          <p:cNvPr id="7" name="i-main-pic" descr="Картинка 26 из 10730">
            <a:hlinkClick r:id="rId3"/>
          </p:cNvPr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58900" y="2762250"/>
            <a:ext cx="6280150" cy="3967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8" y="1017588"/>
            <a:ext cx="8613775" cy="1201737"/>
          </a:xfrm>
        </p:spPr>
      </p:pic>
      <p:pic>
        <p:nvPicPr>
          <p:cNvPr id="4" name="Объект 3" descr="http://i050.radikal.ru/0902/e1/8d22908f5791t.jpg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03575" y="2060575"/>
            <a:ext cx="5689600" cy="446405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5" name="i-main-pic" descr="Картинка 13 из 1420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716338"/>
            <a:ext cx="4572000" cy="300355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i-main-pic" descr="Картинка 133 из 1420">
            <a:hlinkClick r:id="rId2"/>
          </p:cNvPr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33475" y="854075"/>
            <a:ext cx="593725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8" y="1017588"/>
            <a:ext cx="8785225" cy="1201737"/>
          </a:xfrm>
        </p:spPr>
      </p:pic>
      <p:pic>
        <p:nvPicPr>
          <p:cNvPr id="4" name="i-main-pic" descr="Картинка 1 из 3144">
            <a:hlinkClick r:id="rId3"/>
          </p:cNvPr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70050" y="2255838"/>
            <a:ext cx="5711825" cy="4273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</TotalTime>
  <Words>79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Слайд 1</vt:lpstr>
      <vt:lpstr>Слайд 2</vt:lpstr>
      <vt:lpstr>Артур Конан Дойл</vt:lpstr>
      <vt:lpstr>Книги Артура Конон Дойла</vt:lpstr>
      <vt:lpstr>Могила Конан Дойла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игра «Следствие ведут…»</dc:title>
  <dc:creator>родители</dc:creator>
  <cp:lastModifiedBy>Николай</cp:lastModifiedBy>
  <cp:revision>7</cp:revision>
  <dcterms:created xsi:type="dcterms:W3CDTF">2011-09-30T15:50:30Z</dcterms:created>
  <dcterms:modified xsi:type="dcterms:W3CDTF">2013-08-02T11:12:10Z</dcterms:modified>
</cp:coreProperties>
</file>