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1" r:id="rId4"/>
    <p:sldId id="266" r:id="rId5"/>
    <p:sldId id="267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BDB0C8-0F2A-47A5-88C4-408EA1FFCFA8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897EAF-5686-42DD-971B-11D9C93C6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DB0C8-0F2A-47A5-88C4-408EA1FFCFA8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97EAF-5686-42DD-971B-11D9C93C6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DB0C8-0F2A-47A5-88C4-408EA1FFCFA8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97EAF-5686-42DD-971B-11D9C93C6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DB0C8-0F2A-47A5-88C4-408EA1FFCFA8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97EAF-5686-42DD-971B-11D9C93C60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DB0C8-0F2A-47A5-88C4-408EA1FFCFA8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97EAF-5686-42DD-971B-11D9C93C60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DB0C8-0F2A-47A5-88C4-408EA1FFCFA8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97EAF-5686-42DD-971B-11D9C93C60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DB0C8-0F2A-47A5-88C4-408EA1FFCFA8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97EAF-5686-42DD-971B-11D9C93C6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DB0C8-0F2A-47A5-88C4-408EA1FFCFA8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97EAF-5686-42DD-971B-11D9C93C60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DB0C8-0F2A-47A5-88C4-408EA1FFCFA8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97EAF-5686-42DD-971B-11D9C93C6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BDB0C8-0F2A-47A5-88C4-408EA1FFCFA8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97EAF-5686-42DD-971B-11D9C93C6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BDB0C8-0F2A-47A5-88C4-408EA1FFCFA8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897EAF-5686-42DD-971B-11D9C93C60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BDB0C8-0F2A-47A5-88C4-408EA1FFCFA8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897EAF-5686-42DD-971B-11D9C93C6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iterata.ru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iterata.ru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16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Comic Sans MS" pitchFamily="66" charset="0"/>
              </a:rPr>
              <a:t>Урок литературного чтения в 3 классе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Д.Н.Мамин-Сибиряк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«Сказка про храброго зайца – длинные уши, косые глаза, короткий хвост»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14744" y="5572140"/>
            <a:ext cx="5143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Учитель начальных  классов </a:t>
            </a:r>
          </a:p>
          <a:p>
            <a:r>
              <a:rPr lang="ru-RU" sz="1400" dirty="0" smtClean="0"/>
              <a:t>МОУ «Раковская основная общеобразовательная школа</a:t>
            </a:r>
          </a:p>
          <a:p>
            <a:r>
              <a:rPr lang="ru-RU" sz="1400" dirty="0" err="1" smtClean="0"/>
              <a:t>Буинского</a:t>
            </a:r>
            <a:r>
              <a:rPr lang="ru-RU" sz="1400" dirty="0" smtClean="0"/>
              <a:t> района РТ»</a:t>
            </a:r>
          </a:p>
          <a:p>
            <a:r>
              <a:rPr lang="ru-RU" sz="1400" b="1" dirty="0" smtClean="0"/>
              <a:t>Нестерова Татьяна Петровна</a:t>
            </a:r>
            <a:endParaRPr lang="ru-RU" sz="14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286116" y="4714884"/>
            <a:ext cx="264320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  <a:hlinkClick r:id="rId2"/>
              </a:rPr>
              <a:t>Literata.Ru</a:t>
            </a: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нига: Рассказы старого охотника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85720" y="4500570"/>
            <a:ext cx="1571636" cy="207169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</p:pic>
      <p:pic>
        <p:nvPicPr>
          <p:cNvPr id="1034" name="Picture 10" descr="Книга: Серая шейка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000892" y="4357694"/>
            <a:ext cx="1643074" cy="221458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</p:pic>
      <p:pic>
        <p:nvPicPr>
          <p:cNvPr id="1036" name="Picture 12" descr="Книга: Сказка про храброго зайца - длинные уши, косые глаза, короткий хвост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643438" y="3857628"/>
            <a:ext cx="1714512" cy="2286018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</p:pic>
      <p:pic>
        <p:nvPicPr>
          <p:cNvPr id="1038" name="Picture 14" descr="Книга: Аленушкины сказки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2500298" y="4000504"/>
            <a:ext cx="1643074" cy="221458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</p:pic>
      <p:pic>
        <p:nvPicPr>
          <p:cNvPr id="1040" name="Picture 16" descr="Портрет Д. Н. Мамина-Сибиряк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571480"/>
            <a:ext cx="1981200" cy="260985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</p:pic>
      <p:sp>
        <p:nvSpPr>
          <p:cNvPr id="11" name="Прямоугольник 10"/>
          <p:cNvSpPr/>
          <p:nvPr/>
        </p:nvSpPr>
        <p:spPr>
          <a:xfrm>
            <a:off x="1953334" y="2643183"/>
            <a:ext cx="5833376" cy="100013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44428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err="1" smtClean="0">
                <a:ln/>
                <a:solidFill>
                  <a:srgbClr val="0070C0"/>
                </a:solidFill>
                <a:effectLst/>
              </a:rPr>
              <a:t>Д.Н.Мамин-Сибиряк</a:t>
            </a:r>
            <a:endParaRPr lang="ru-RU" sz="4400" b="1" cap="none" spc="0" dirty="0">
              <a:ln/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Книга: Сказка про храброго зайца - длинные уши, косые глаза, короткий хвост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286116" y="500042"/>
            <a:ext cx="2500330" cy="333377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1357290" y="2000239"/>
            <a:ext cx="6686173" cy="23574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Сказка про храброго</a:t>
            </a:r>
          </a:p>
          <a:p>
            <a:pPr algn="ctr"/>
            <a:r>
              <a:rPr lang="ru-RU" sz="3200" b="1" dirty="0" smtClean="0">
                <a:ln/>
                <a:solidFill>
                  <a:schemeClr val="accent3"/>
                </a:solidFill>
              </a:rPr>
              <a:t>зайца – длинные уши,</a:t>
            </a:r>
          </a:p>
          <a:p>
            <a:pPr algn="ctr"/>
            <a:r>
              <a:rPr lang="ru-RU" sz="3200" b="1" dirty="0" smtClean="0">
                <a:ln/>
                <a:solidFill>
                  <a:schemeClr val="accent3"/>
                </a:solidFill>
              </a:rPr>
              <a:t>к</a:t>
            </a:r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осые глаза, короткий хвост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Картинка 63 из 717"/>
          <p:cNvPicPr>
            <a:picLocks noChangeAspect="1" noChangeArrowheads="1"/>
          </p:cNvPicPr>
          <p:nvPr/>
        </p:nvPicPr>
        <p:blipFill>
          <a:blip r:embed="rId2"/>
          <a:srcRect b="125"/>
          <a:stretch>
            <a:fillRect/>
          </a:stretch>
        </p:blipFill>
        <p:spPr bwMode="auto">
          <a:xfrm>
            <a:off x="144706" y="1071546"/>
            <a:ext cx="4284418" cy="4572032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4500562" y="1285860"/>
            <a:ext cx="392909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Прочитайте выразительно, как хвастался заяц.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Почему же смеялись над ним молодые и старые зайцы?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Картинка 65 из 717"/>
          <p:cNvPicPr>
            <a:picLocks noChangeAspect="1" noChangeArrowheads="1"/>
          </p:cNvPicPr>
          <p:nvPr/>
        </p:nvPicPr>
        <p:blipFill>
          <a:blip r:embed="rId2"/>
          <a:srcRect l="7500" t="3623" r="47500" b="58937"/>
          <a:stretch>
            <a:fillRect/>
          </a:stretch>
        </p:blipFill>
        <p:spPr bwMode="auto">
          <a:xfrm>
            <a:off x="135931" y="428604"/>
            <a:ext cx="4424547" cy="285752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4" name="Picture 2" descr="Картинка 65 из 717"/>
          <p:cNvPicPr>
            <a:picLocks noChangeAspect="1" noChangeArrowheads="1"/>
          </p:cNvPicPr>
          <p:nvPr/>
        </p:nvPicPr>
        <p:blipFill>
          <a:blip r:embed="rId2"/>
          <a:srcRect l="51563" t="59179" b="11836"/>
          <a:stretch>
            <a:fillRect/>
          </a:stretch>
        </p:blipFill>
        <p:spPr bwMode="auto">
          <a:xfrm>
            <a:off x="4500562" y="4572008"/>
            <a:ext cx="4459850" cy="2071702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85721" y="4643446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Как автор говорит о том, как заяц побежал?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785794"/>
            <a:ext cx="4357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К кому из героев произведения  можно применить поговорку 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«У страха глаза велики»?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714356"/>
            <a:ext cx="67866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  </a:t>
            </a:r>
            <a:r>
              <a:rPr lang="ru-RU" sz="2800" dirty="0" smtClean="0">
                <a:solidFill>
                  <a:srgbClr val="0070C0"/>
                </a:solidFill>
              </a:rPr>
              <a:t>Зачем писатель придумал сказку про храброго зайца и рассказал ее </a:t>
            </a:r>
            <a:r>
              <a:rPr lang="ru-RU" sz="2800" dirty="0" err="1" smtClean="0">
                <a:solidFill>
                  <a:srgbClr val="0070C0"/>
                </a:solidFill>
              </a:rPr>
              <a:t>Аленушке</a:t>
            </a:r>
            <a:r>
              <a:rPr lang="ru-RU" sz="2800" dirty="0" smtClean="0">
                <a:solidFill>
                  <a:srgbClr val="0070C0"/>
                </a:solidFill>
              </a:rPr>
              <a:t>?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5" name="Picture 12" descr="Книга: Сказка про храброго зайца - длинные уши, косые глаза, короткий хвост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071934" y="2285992"/>
            <a:ext cx="3000396" cy="4000532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500794" y="0"/>
            <a:ext cx="264320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  <a:hlinkClick r:id="rId3"/>
              </a:rPr>
              <a:t>Literata.Ru</a:t>
            </a: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</TotalTime>
  <Words>88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 Урок литературного чтения в 3 классе   Д.Н.Мамин-Сибиряк «Сказка про храброго зайца – длинные уши, косые глаза, короткий хвост»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Ink</cp:lastModifiedBy>
  <cp:revision>21</cp:revision>
  <dcterms:created xsi:type="dcterms:W3CDTF">2011-09-18T16:15:43Z</dcterms:created>
  <dcterms:modified xsi:type="dcterms:W3CDTF">2013-03-31T08:14:25Z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204203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