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64" r:id="rId4"/>
    <p:sldId id="262" r:id="rId5"/>
    <p:sldId id="259" r:id="rId6"/>
    <p:sldId id="260" r:id="rId7"/>
    <p:sldId id="261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93C53EB-A89D-48CD-ABCD-E0E625EE3D5B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74728F2-619B-42E3-AAD4-6BECD0723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C53EB-A89D-48CD-ABCD-E0E625EE3D5B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28F2-619B-42E3-AAD4-6BECD0723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C53EB-A89D-48CD-ABCD-E0E625EE3D5B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28F2-619B-42E3-AAD4-6BECD0723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93C53EB-A89D-48CD-ABCD-E0E625EE3D5B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28F2-619B-42E3-AAD4-6BECD0723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93C53EB-A89D-48CD-ABCD-E0E625EE3D5B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74728F2-619B-42E3-AAD4-6BECD07232D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93C53EB-A89D-48CD-ABCD-E0E625EE3D5B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74728F2-619B-42E3-AAD4-6BECD0723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93C53EB-A89D-48CD-ABCD-E0E625EE3D5B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74728F2-619B-42E3-AAD4-6BECD0723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C53EB-A89D-48CD-ABCD-E0E625EE3D5B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728F2-619B-42E3-AAD4-6BECD0723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93C53EB-A89D-48CD-ABCD-E0E625EE3D5B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74728F2-619B-42E3-AAD4-6BECD0723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93C53EB-A89D-48CD-ABCD-E0E625EE3D5B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74728F2-619B-42E3-AAD4-6BECD0723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93C53EB-A89D-48CD-ABCD-E0E625EE3D5B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74728F2-619B-42E3-AAD4-6BECD0723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93C53EB-A89D-48CD-ABCD-E0E625EE3D5B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74728F2-619B-42E3-AAD4-6BECD07232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literata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literata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2143116"/>
            <a:ext cx="8482091" cy="2786082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bg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В.Ф.Одое</a:t>
            </a:r>
            <a:r>
              <a:rPr lang="ru-RU" sz="5400" b="1" spc="300" dirty="0" smtClean="0">
                <a:ln w="11430" cmpd="sng">
                  <a:solidFill>
                    <a:schemeClr val="bg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вский</a:t>
            </a:r>
          </a:p>
          <a:p>
            <a:pPr algn="ctr"/>
            <a:r>
              <a:rPr lang="ru-RU" sz="5400" b="1" cap="none" spc="300" dirty="0" smtClean="0">
                <a:ln w="11430" cmpd="sng">
                  <a:solidFill>
                    <a:schemeClr val="bg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«Мороз Иванович</a:t>
            </a:r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32" y="714356"/>
            <a:ext cx="91067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</a:rPr>
              <a:t>Урок литературного чтения </a:t>
            </a:r>
          </a:p>
          <a:p>
            <a:pPr algn="ctr"/>
            <a:r>
              <a:rPr lang="ru-RU" sz="4000" b="1" dirty="0" smtClean="0">
                <a:solidFill>
                  <a:srgbClr val="FFFF00"/>
                </a:solidFill>
              </a:rPr>
              <a:t>в 3 классе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43305" y="5357826"/>
            <a:ext cx="55006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Учитель начальных классов</a:t>
            </a:r>
          </a:p>
          <a:p>
            <a:r>
              <a:rPr lang="ru-RU" sz="1400" dirty="0" smtClean="0">
                <a:solidFill>
                  <a:schemeClr val="bg1"/>
                </a:solidFill>
              </a:rPr>
              <a:t>МОУ «Раковская основная общеобразовательная школа</a:t>
            </a:r>
          </a:p>
          <a:p>
            <a:r>
              <a:rPr lang="ru-RU" sz="1400" dirty="0" err="1" smtClean="0">
                <a:solidFill>
                  <a:schemeClr val="bg1"/>
                </a:solidFill>
              </a:rPr>
              <a:t>Буинского</a:t>
            </a:r>
            <a:r>
              <a:rPr lang="ru-RU" sz="1400" dirty="0" smtClean="0">
                <a:solidFill>
                  <a:schemeClr val="bg1"/>
                </a:solidFill>
              </a:rPr>
              <a:t> района РТ»</a:t>
            </a:r>
          </a:p>
          <a:p>
            <a:r>
              <a:rPr lang="ru-RU" sz="1400" b="1" dirty="0" smtClean="0">
                <a:solidFill>
                  <a:schemeClr val="bg1"/>
                </a:solidFill>
              </a:rPr>
              <a:t>Нестерова Татьяна Петровна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71472" y="5572140"/>
            <a:ext cx="264320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i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  <a:hlinkClick r:id="rId2"/>
              </a:rPr>
              <a:t>Literata.Ru</a:t>
            </a:r>
            <a:endParaRPr kumimoji="0" lang="ru-RU" sz="2800" b="0" i="1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hrono.ru/biograf/bio_o/odoevski_v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0"/>
            <a:ext cx="2857500" cy="3609976"/>
          </a:xfrm>
          <a:prstGeom prst="rect">
            <a:avLst/>
          </a:prstGeom>
          <a:noFill/>
        </p:spPr>
      </p:pic>
      <p:pic>
        <p:nvPicPr>
          <p:cNvPr id="4" name="Picture 2" descr="odoevsky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4366597"/>
            <a:ext cx="1928826" cy="2491403"/>
          </a:xfrm>
          <a:prstGeom prst="rect">
            <a:avLst/>
          </a:prstGeom>
          <a:noFill/>
        </p:spPr>
      </p:pic>
      <p:pic>
        <p:nvPicPr>
          <p:cNvPr id="5" name="Picture 4" descr="http://i153.photobucket.com/albums/s230/dvervzimu1/od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500438"/>
            <a:ext cx="2250119" cy="3071834"/>
          </a:xfrm>
          <a:prstGeom prst="rect">
            <a:avLst/>
          </a:prstGeom>
          <a:noFill/>
          <a:scene3d>
            <a:camera prst="orthographicFront">
              <a:rot lat="0" lon="0" rev="1200000"/>
            </a:camera>
            <a:lightRig rig="threePt" dir="t"/>
          </a:scene3d>
        </p:spPr>
      </p:pic>
      <p:pic>
        <p:nvPicPr>
          <p:cNvPr id="6" name="Picture 8" descr="http://mmedia.ozon.ru/multimedia/books_covers/c200/1001585171.jp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6215074" y="3643314"/>
            <a:ext cx="2074005" cy="2976570"/>
          </a:xfrm>
          <a:prstGeom prst="rect">
            <a:avLst/>
          </a:prstGeom>
          <a:noFill/>
          <a:scene3d>
            <a:camera prst="orthographicFront">
              <a:rot lat="0" lon="0" rev="20699999"/>
            </a:camera>
            <a:lightRig rig="threePt" dir="t"/>
          </a:scene3d>
        </p:spPr>
      </p:pic>
      <p:sp>
        <p:nvSpPr>
          <p:cNvPr id="7" name="Прямоугольник 6"/>
          <p:cNvSpPr/>
          <p:nvPr/>
        </p:nvSpPr>
        <p:spPr>
          <a:xfrm>
            <a:off x="1643043" y="2714620"/>
            <a:ext cx="6500858" cy="1329933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InflateBottom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Владимир Федорович Одоевский</a:t>
            </a:r>
            <a:endParaRPr lang="ru-RU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http://mmedia.ozon.ru/multimedia/books_covers/c200/1001585171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285984" y="0"/>
            <a:ext cx="4786346" cy="68692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i153.photobucket.com/albums/s230/dvervzimu1/od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43438"/>
            <a:ext cx="4872412" cy="681456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143108" y="4286256"/>
            <a:ext cx="19784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Ленивица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629" y="4214818"/>
            <a:ext cx="2786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Р</a:t>
            </a:r>
            <a:r>
              <a:rPr lang="ru-RU" sz="2800" b="1" dirty="0" smtClean="0">
                <a:solidFill>
                  <a:srgbClr val="FF0000"/>
                </a:solidFill>
              </a:rPr>
              <a:t>укодельница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153.photobucket.com/albums/s230/dvervzimu1/od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-35069"/>
            <a:ext cx="4871102" cy="689306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428860" y="4929198"/>
            <a:ext cx="7230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Рукодельница у  Мороза Ивановича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i153.photobucket.com/albums/s230/dvervzimu1/od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-32708"/>
            <a:ext cx="5271392" cy="689070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643174" y="6072206"/>
            <a:ext cx="5873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Ленивица у Мороза Ивановича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i153.photobucket.com/albums/s230/dvervzimu1/od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-59751"/>
            <a:ext cx="4929222" cy="692630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6143644"/>
            <a:ext cx="10730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Какова твоя работа, такова и награда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img2.labirint.ru/books/187626/scrn_big_1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000496" y="428603"/>
            <a:ext cx="4365620" cy="3287945"/>
          </a:xfrm>
          <a:prstGeom prst="rect">
            <a:avLst/>
          </a:prstGeom>
          <a:noFill/>
        </p:spPr>
      </p:pic>
      <p:pic>
        <p:nvPicPr>
          <p:cNvPr id="3" name="Picture 8" descr="http://mmedia.ozon.ru/multimedia/books_covers/c200/1001585171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28596" y="1577569"/>
            <a:ext cx="3143272" cy="451116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929057" y="4643446"/>
            <a:ext cx="478634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</a:rPr>
              <a:t>Отличаются ли сказки</a:t>
            </a:r>
          </a:p>
          <a:p>
            <a:r>
              <a:rPr lang="ru-RU" sz="2800" b="1" dirty="0" smtClean="0">
                <a:solidFill>
                  <a:srgbClr val="FFFF00"/>
                </a:solidFill>
              </a:rPr>
              <a:t> «</a:t>
            </a:r>
            <a:r>
              <a:rPr lang="ru-RU" sz="2800" b="1" dirty="0" err="1" smtClean="0">
                <a:solidFill>
                  <a:srgbClr val="FFFF00"/>
                </a:solidFill>
              </a:rPr>
              <a:t>Морозко</a:t>
            </a:r>
            <a:r>
              <a:rPr lang="ru-RU" sz="2800" b="1" dirty="0" smtClean="0">
                <a:solidFill>
                  <a:srgbClr val="FFFF00"/>
                </a:solidFill>
              </a:rPr>
              <a:t>» </a:t>
            </a:r>
            <a:r>
              <a:rPr lang="ru-RU" sz="2800" dirty="0" smtClean="0">
                <a:solidFill>
                  <a:srgbClr val="FFFF00"/>
                </a:solidFill>
              </a:rPr>
              <a:t>и</a:t>
            </a:r>
          </a:p>
          <a:p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b="1" dirty="0" smtClean="0">
                <a:solidFill>
                  <a:srgbClr val="FFFF00"/>
                </a:solidFill>
              </a:rPr>
              <a:t>«Мороз Иванович» </a:t>
            </a:r>
          </a:p>
          <a:p>
            <a:r>
              <a:rPr lang="ru-RU" sz="2800" dirty="0">
                <a:solidFill>
                  <a:srgbClr val="FFFF00"/>
                </a:solidFill>
              </a:rPr>
              <a:t>д</a:t>
            </a:r>
            <a:r>
              <a:rPr lang="ru-RU" sz="2800" dirty="0" smtClean="0">
                <a:solidFill>
                  <a:srgbClr val="FFFF00"/>
                </a:solidFill>
              </a:rPr>
              <a:t>руг от друга? Чем?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642910" y="571480"/>
            <a:ext cx="264320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i="1" kern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  <a:hlinkClick r:id="rId4"/>
              </a:rPr>
              <a:t>Literata.Ru</a:t>
            </a:r>
            <a:endParaRPr kumimoji="0" lang="ru-RU" sz="2800" b="0" i="1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76</TotalTime>
  <Words>68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Ink</cp:lastModifiedBy>
  <cp:revision>9</cp:revision>
  <dcterms:created xsi:type="dcterms:W3CDTF">2011-09-15T15:46:44Z</dcterms:created>
  <dcterms:modified xsi:type="dcterms:W3CDTF">2013-03-31T08:14:06Z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364720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