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3" r:id="rId9"/>
    <p:sldId id="264" r:id="rId10"/>
    <p:sldId id="265" r:id="rId11"/>
    <p:sldId id="262" r:id="rId12"/>
    <p:sldId id="268" r:id="rId13"/>
    <p:sldId id="269" r:id="rId14"/>
    <p:sldId id="270" r:id="rId15"/>
    <p:sldId id="271" r:id="rId16"/>
    <p:sldId id="272" r:id="rId17"/>
    <p:sldId id="275" r:id="rId18"/>
    <p:sldId id="277" r:id="rId19"/>
    <p:sldId id="276" r:id="rId20"/>
    <p:sldId id="297" r:id="rId21"/>
    <p:sldId id="278" r:id="rId22"/>
    <p:sldId id="280" r:id="rId23"/>
    <p:sldId id="279" r:id="rId24"/>
    <p:sldId id="267" r:id="rId25"/>
    <p:sldId id="274" r:id="rId26"/>
    <p:sldId id="281" r:id="rId27"/>
    <p:sldId id="282" r:id="rId28"/>
    <p:sldId id="283" r:id="rId29"/>
    <p:sldId id="284" r:id="rId30"/>
    <p:sldId id="285" r:id="rId31"/>
    <p:sldId id="286" r:id="rId32"/>
    <p:sldId id="273" r:id="rId33"/>
    <p:sldId id="287" r:id="rId34"/>
    <p:sldId id="298" r:id="rId35"/>
    <p:sldId id="299" r:id="rId36"/>
    <p:sldId id="289" r:id="rId37"/>
    <p:sldId id="288" r:id="rId38"/>
    <p:sldId id="290" r:id="rId39"/>
    <p:sldId id="292" r:id="rId40"/>
    <p:sldId id="291" r:id="rId41"/>
    <p:sldId id="293" r:id="rId42"/>
    <p:sldId id="294" r:id="rId43"/>
    <p:sldId id="29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66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DC2BF-276A-43DC-A8F3-B28C7910F3BE}" type="datetimeFigureOut">
              <a:rPr lang="ru-RU" smtClean="0"/>
              <a:pPr/>
              <a:t>10.08.2010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935E5-56DF-4F56-ABB4-DEAAA46F9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35E5-56DF-4F56-ABB4-DEAAA46F9B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35E5-56DF-4F56-ABB4-DEAAA46F9BF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5018-69D5-47E5-96BA-E2EED603034C}" type="datetimeFigureOut">
              <a:rPr lang="ru-RU" smtClean="0"/>
              <a:pPr/>
              <a:t>10.08.2010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4EBB52-AC75-4181-8E2D-B648AAB57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62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5018-69D5-47E5-96BA-E2EED603034C}" type="datetimeFigureOut">
              <a:rPr lang="ru-RU" smtClean="0"/>
              <a:pPr/>
              <a:t>10.08.2010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BB52-AC75-4181-8E2D-B648AAB57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62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5018-69D5-47E5-96BA-E2EED603034C}" type="datetimeFigureOut">
              <a:rPr lang="ru-RU" smtClean="0"/>
              <a:pPr/>
              <a:t>10.08.2010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BB52-AC75-4181-8E2D-B648AAB57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62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5018-69D5-47E5-96BA-E2EED603034C}" type="datetimeFigureOut">
              <a:rPr lang="ru-RU" smtClean="0"/>
              <a:pPr/>
              <a:t>10.08.2010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4EBB52-AC75-4181-8E2D-B648AAB57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62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5018-69D5-47E5-96BA-E2EED603034C}" type="datetimeFigureOut">
              <a:rPr lang="ru-RU" smtClean="0"/>
              <a:pPr/>
              <a:t>10.08.2010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BB52-AC75-4181-8E2D-B648AAB57B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62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5018-69D5-47E5-96BA-E2EED603034C}" type="datetimeFigureOut">
              <a:rPr lang="ru-RU" smtClean="0"/>
              <a:pPr/>
              <a:t>10.08.2010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BB52-AC75-4181-8E2D-B648AAB57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62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5018-69D5-47E5-96BA-E2EED603034C}" type="datetimeFigureOut">
              <a:rPr lang="ru-RU" smtClean="0"/>
              <a:pPr/>
              <a:t>10.08.2010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4EBB52-AC75-4181-8E2D-B648AAB57B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Tm="5062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5018-69D5-47E5-96BA-E2EED603034C}" type="datetimeFigureOut">
              <a:rPr lang="ru-RU" smtClean="0"/>
              <a:pPr/>
              <a:t>10.08.2010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BB52-AC75-4181-8E2D-B648AAB57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62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5018-69D5-47E5-96BA-E2EED603034C}" type="datetimeFigureOut">
              <a:rPr lang="ru-RU" smtClean="0"/>
              <a:pPr/>
              <a:t>10.08.2010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BB52-AC75-4181-8E2D-B648AAB57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62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5018-69D5-47E5-96BA-E2EED603034C}" type="datetimeFigureOut">
              <a:rPr lang="ru-RU" smtClean="0"/>
              <a:pPr/>
              <a:t>10.08.2010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BB52-AC75-4181-8E2D-B648AAB57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62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5018-69D5-47E5-96BA-E2EED603034C}" type="datetimeFigureOut">
              <a:rPr lang="ru-RU" smtClean="0"/>
              <a:pPr/>
              <a:t>10.08.2010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BB52-AC75-4181-8E2D-B648AAB57B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Tm="5062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1E5018-69D5-47E5-96BA-E2EED603034C}" type="datetimeFigureOut">
              <a:rPr lang="ru-RU" smtClean="0"/>
              <a:pPr/>
              <a:t>10.08.2010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4EBB52-AC75-4181-8E2D-B648AAB57B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5062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0.gif"/><Relationship Id="rId7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8;&#1056;&#1048;&#1053;&#1040;\&#1084;&#1072;&#1090;&#1077;&#1088;&#1080;&#1072;&#1083;&#1099;%20&#1082;%20&#1091;&#1088;&#1086;&#1082;&#1072;&#1084;\&#1095;&#1090;&#1077;&#1085;&#1080;&#1077;\&#1063;&#1091;&#1082;&#1086;&#1074;&#1089;&#1082;&#1080;&#1081;\Chukovski_Fedorinogore\fedorino_gore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33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13.gif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18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hyperlink" Target="http://www.li.ru/interface/pda/?jid=1725700&amp;pid=9859875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53128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4" y="2059034"/>
            <a:ext cx="3393648" cy="456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64307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Корней Иванович Чуковский</a:t>
            </a:r>
            <a:endParaRPr lang="ru-RU" sz="6000" b="1" dirty="0"/>
          </a:p>
        </p:txBody>
      </p:sp>
      <p:pic>
        <p:nvPicPr>
          <p:cNvPr id="7" name="Содержимое 6" descr="Chukovsky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71862" y="2071678"/>
            <a:ext cx="3377069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6215082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читает автор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4343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1labknqc1247076065.jpg"/>
          <p:cNvPicPr>
            <a:picLocks noChangeAspect="1"/>
          </p:cNvPicPr>
          <p:nvPr/>
        </p:nvPicPr>
        <p:blipFill>
          <a:blip r:embed="rId2"/>
          <a:srcRect l="50000" t="-622" r="-1176"/>
          <a:stretch>
            <a:fillRect/>
          </a:stretch>
        </p:blipFill>
        <p:spPr>
          <a:xfrm>
            <a:off x="357158" y="0"/>
            <a:ext cx="3743526" cy="5395931"/>
          </a:xfrm>
          <a:prstGeom prst="rect">
            <a:avLst/>
          </a:prstGeom>
        </p:spPr>
      </p:pic>
      <p:pic>
        <p:nvPicPr>
          <p:cNvPr id="3" name="Рисунок 2" descr="f_4bb217afa2c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17" y="4786322"/>
            <a:ext cx="1663302" cy="1663302"/>
          </a:xfrm>
          <a:prstGeom prst="rect">
            <a:avLst/>
          </a:prstGeom>
        </p:spPr>
      </p:pic>
      <p:pic>
        <p:nvPicPr>
          <p:cNvPr id="4" name="Рисунок 3" descr="97299147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5357826"/>
            <a:ext cx="1214441" cy="12144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71670" y="30186"/>
            <a:ext cx="1928826" cy="39703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album_2810161906_135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97056">
            <a:off x="3013039" y="1227659"/>
            <a:ext cx="1838325" cy="2495560"/>
          </a:xfrm>
          <a:prstGeom prst="rect">
            <a:avLst/>
          </a:prstGeom>
        </p:spPr>
      </p:pic>
      <p:pic>
        <p:nvPicPr>
          <p:cNvPr id="9" name="Рисунок 8" descr="eda3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500042"/>
            <a:ext cx="1857388" cy="14630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57686" y="1357298"/>
            <a:ext cx="4429156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А за ними блюдца,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блюдца –</a:t>
            </a:r>
          </a:p>
          <a:p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Дзынь-ля-ля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Дзынь-ля-ля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Вдоль по улице несутся –</a:t>
            </a:r>
          </a:p>
          <a:p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Дзынь-ля-ля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Дзынь-ля-ля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На стаканы –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дзынь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Натыкаются,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стаканы –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дзынь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Разбиваются.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 descr="posud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958" y="2214554"/>
            <a:ext cx="1428728" cy="1558612"/>
          </a:xfrm>
          <a:prstGeom prst="rect">
            <a:avLst/>
          </a:prstGeom>
        </p:spPr>
      </p:pic>
      <p:pic>
        <p:nvPicPr>
          <p:cNvPr id="5" name="Рисунок 4" descr="97299147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5857892"/>
            <a:ext cx="714375" cy="714375"/>
          </a:xfrm>
          <a:prstGeom prst="rect">
            <a:avLst/>
          </a:prstGeom>
        </p:spPr>
      </p:pic>
    </p:spTree>
  </p:cSld>
  <p:clrMapOvr>
    <a:masterClrMapping/>
  </p:clrMapOvr>
  <p:transition advTm="14218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09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472923"/>
            <a:ext cx="6715172" cy="5099349"/>
          </a:xfrm>
          <a:prstGeom prst="rect">
            <a:avLst/>
          </a:prstGeom>
        </p:spPr>
      </p:pic>
      <p:pic>
        <p:nvPicPr>
          <p:cNvPr id="3" name="Рисунок 2" descr="97299147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6000768"/>
            <a:ext cx="714375" cy="714375"/>
          </a:xfrm>
          <a:prstGeom prst="rect">
            <a:avLst/>
          </a:prstGeom>
        </p:spPr>
      </p:pic>
      <p:pic>
        <p:nvPicPr>
          <p:cNvPr id="4" name="Рисунок 3" descr="97299147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5857892"/>
            <a:ext cx="714375" cy="714375"/>
          </a:xfrm>
          <a:prstGeom prst="rect">
            <a:avLst/>
          </a:prstGeom>
        </p:spPr>
      </p:pic>
      <p:pic>
        <p:nvPicPr>
          <p:cNvPr id="5" name="Рисунок 4" descr="97299147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5214950"/>
            <a:ext cx="714375" cy="714375"/>
          </a:xfrm>
          <a:prstGeom prst="rect">
            <a:avLst/>
          </a:prstGeom>
        </p:spPr>
      </p:pic>
      <p:pic>
        <p:nvPicPr>
          <p:cNvPr id="7" name="Рисунок 6" descr="640476b3cc028820c3bbfa30344e3e4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50341">
            <a:off x="6040591" y="4104397"/>
            <a:ext cx="1820828" cy="1315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44" y="112920"/>
            <a:ext cx="385765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бежит, бренчит,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Стучит сковорода: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«Вы куда? Куда?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Куда? Куда? Куда?»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112920"/>
            <a:ext cx="414340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А за нею вилки,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Рюмки да бутылки,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Чашки да ложки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Скачут по дорожке.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2297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4_004.jpg"/>
          <p:cNvPicPr>
            <a:picLocks noChangeAspect="1"/>
          </p:cNvPicPr>
          <p:nvPr/>
        </p:nvPicPr>
        <p:blipFill>
          <a:blip r:embed="rId2"/>
          <a:srcRect l="41429" t="29305" r="24481" b="1268"/>
          <a:stretch>
            <a:fillRect/>
          </a:stretch>
        </p:blipFill>
        <p:spPr>
          <a:xfrm>
            <a:off x="3071802" y="357166"/>
            <a:ext cx="5857916" cy="6319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492922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Из окошка вывалился Стол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пошёл, пошёл, пошёл,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Пошёл, пошёл…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00814d960bce3fb6809b34c01327b64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714488"/>
            <a:ext cx="1002275" cy="1012399"/>
          </a:xfrm>
          <a:prstGeom prst="rect">
            <a:avLst/>
          </a:prstGeom>
        </p:spPr>
      </p:pic>
    </p:spTree>
  </p:cSld>
  <p:clrMapOvr>
    <a:masterClrMapping/>
  </p:clrMapOvr>
  <p:transition advTm="6328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40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252900"/>
            <a:ext cx="7358114" cy="5605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428736"/>
            <a:ext cx="464347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00232" y="3071810"/>
            <a:ext cx="26432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06" y="71414"/>
            <a:ext cx="442912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А на нём, а на нём,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Как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лошади верхом,</a:t>
            </a:r>
          </a:p>
          <a:p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Самоварище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сидит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товарищам кричит: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2214554"/>
            <a:ext cx="428628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«Уходите, бегите,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 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спасайтеся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!»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в железную трубу: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188877"/>
            <a:ext cx="292895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Бу-бу-бу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Бу-бу-бу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p:transition advTm="152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24_004.jpg"/>
          <p:cNvPicPr>
            <a:picLocks noChangeAspect="1"/>
          </p:cNvPicPr>
          <p:nvPr/>
        </p:nvPicPr>
        <p:blipFill>
          <a:blip r:embed="rId2"/>
          <a:srcRect l="24194" t="11111" r="24193"/>
          <a:stretch>
            <a:fillRect/>
          </a:stretch>
        </p:blipFill>
        <p:spPr>
          <a:xfrm>
            <a:off x="1928794" y="142852"/>
            <a:ext cx="6072230" cy="6643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500042"/>
            <a:ext cx="4714908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А за ними вдоль забора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Скачет бабушка Федора: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«Ой-ой-ой! Ой-ой-ой!</a:t>
            </a:r>
          </a:p>
          <a:p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Воротитеся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домой!»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00814d960bce3fb6809b34c01327b64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214554"/>
            <a:ext cx="942975" cy="952500"/>
          </a:xfrm>
          <a:prstGeom prst="rect">
            <a:avLst/>
          </a:prstGeom>
        </p:spPr>
      </p:pic>
    </p:spTree>
  </p:cSld>
  <p:clrMapOvr>
    <a:masterClrMapping/>
  </p:clrMapOvr>
  <p:transition advTm="8219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cd08d205ee0.jpg"/>
          <p:cNvPicPr>
            <a:picLocks noChangeAspect="1"/>
          </p:cNvPicPr>
          <p:nvPr/>
        </p:nvPicPr>
        <p:blipFill>
          <a:blip r:embed="rId2"/>
          <a:srcRect l="3906" t="3125" r="4687" b="4166"/>
          <a:stretch>
            <a:fillRect/>
          </a:stretch>
        </p:blipFill>
        <p:spPr>
          <a:xfrm>
            <a:off x="857224" y="574532"/>
            <a:ext cx="8072494" cy="614061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2844" y="71414"/>
            <a:ext cx="571504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Но ответило корыто: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«На Федору я сердито!»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сказала кочерга: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«Я Федоре не слуга!»</a:t>
            </a:r>
          </a:p>
        </p:txBody>
      </p:sp>
    </p:spTree>
  </p:cSld>
  <p:clrMapOvr>
    <a:masterClrMapping/>
  </p:clrMapOvr>
  <p:transition advTm="8187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45173b2de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500042"/>
            <a:ext cx="6286544" cy="628654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2876" y="142852"/>
            <a:ext cx="4643438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А фарфоровые блюдца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Над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Федорою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смеются: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«Никогда мы, никогда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Не воротимся сюда!»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8047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6e6d4da37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8800939" cy="661537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2" name="Рисунок 1" descr="cha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071678"/>
            <a:ext cx="2933713" cy="4543360"/>
          </a:xfrm>
          <a:prstGeom prst="rect">
            <a:avLst/>
          </a:prstGeom>
        </p:spPr>
      </p:pic>
      <p:pic>
        <p:nvPicPr>
          <p:cNvPr id="3" name="Рисунок 2" descr="cha2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071678"/>
            <a:ext cx="2844578" cy="4405319"/>
          </a:xfrm>
          <a:prstGeom prst="rect">
            <a:avLst/>
          </a:prstGeom>
        </p:spPr>
      </p:pic>
      <p:pic>
        <p:nvPicPr>
          <p:cNvPr id="5" name="Рисунок 4" descr="cat15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82" y="3945636"/>
            <a:ext cx="1214446" cy="1270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142852"/>
            <a:ext cx="4786346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Тут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Федорины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коты</a:t>
            </a:r>
          </a:p>
          <a:p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Расфуфырили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хвосты,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Побежали во всю прыть,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Чтоб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посуду воротить: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8125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0929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946638"/>
            <a:ext cx="6357982" cy="476848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4" name="Рисунок 3" descr="19b6eb04ee9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4714884"/>
            <a:ext cx="1059663" cy="823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184358"/>
            <a:ext cx="5715040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«Эй вы, глупые тарелки,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Что вы скачете, как белки?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Вам ли бегать за воротами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 воробьями желторотыми?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Вы в канаву упадёте,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Вы утонете в болоте.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Не ходите, погодите,</a:t>
            </a:r>
          </a:p>
          <a:p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Воротитеся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домой!»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9b5ae8e5c6dfbaf1a66dde33fbcf085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1000108"/>
            <a:ext cx="1590675" cy="1000125"/>
          </a:xfrm>
          <a:prstGeom prst="rect">
            <a:avLst/>
          </a:prstGeom>
        </p:spPr>
      </p:pic>
    </p:spTree>
  </p:cSld>
  <p:clrMapOvr>
    <a:masterClrMapping/>
  </p:clrMapOvr>
  <p:transition advTm="1614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830" y="1857364"/>
            <a:ext cx="6708169" cy="5000635"/>
          </a:xfrm>
          <a:prstGeom prst="rect">
            <a:avLst/>
          </a:prstGeom>
        </p:spPr>
      </p:pic>
      <p:pic>
        <p:nvPicPr>
          <p:cNvPr id="3" name="Рисунок 2" descr="68893505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49560">
            <a:off x="7888610" y="2639769"/>
            <a:ext cx="1133475" cy="819150"/>
          </a:xfrm>
          <a:prstGeom prst="rect">
            <a:avLst/>
          </a:prstGeom>
        </p:spPr>
      </p:pic>
      <p:pic>
        <p:nvPicPr>
          <p:cNvPr id="4" name="Рисунок 3" descr="97299147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5857873"/>
            <a:ext cx="1000127" cy="1000127"/>
          </a:xfrm>
          <a:prstGeom prst="rect">
            <a:avLst/>
          </a:prstGeom>
        </p:spPr>
      </p:pic>
      <p:pic>
        <p:nvPicPr>
          <p:cNvPr id="5" name="Рисунок 4" descr="album_2810161906_135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35459">
            <a:off x="1218106" y="1993060"/>
            <a:ext cx="4457583" cy="4102147"/>
          </a:xfrm>
          <a:prstGeom prst="rect">
            <a:avLst/>
          </a:prstGeom>
        </p:spPr>
      </p:pic>
      <p:pic>
        <p:nvPicPr>
          <p:cNvPr id="6" name="Рисунок 5" descr="posud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5857876"/>
            <a:ext cx="916780" cy="1000124"/>
          </a:xfrm>
          <a:prstGeom prst="rect">
            <a:avLst/>
          </a:prstGeom>
        </p:spPr>
      </p:pic>
      <p:pic>
        <p:nvPicPr>
          <p:cNvPr id="7" name="Рисунок 6" descr="3a98733fcdb3575cadacf89b4aaa5a9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578" y="5357826"/>
            <a:ext cx="1143002" cy="1143002"/>
          </a:xfrm>
          <a:prstGeom prst="rect">
            <a:avLst/>
          </a:prstGeom>
        </p:spPr>
      </p:pic>
      <p:pic>
        <p:nvPicPr>
          <p:cNvPr id="8" name="Рисунок 7" descr="9b5ae8e5c6dfbaf1a66dde33fbcf085c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4213" y="6072206"/>
            <a:ext cx="1249787" cy="7857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06" y="71414"/>
            <a:ext cx="607223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Но тарелки вьются –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вьются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А Федоре не даются: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«Лучше в поле пропадём,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А к Федоре не пойдём!»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7171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08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0"/>
            <a:ext cx="6629925" cy="5072074"/>
          </a:xfrm>
          <a:prstGeom prst="rect">
            <a:avLst/>
          </a:prstGeom>
        </p:spPr>
      </p:pic>
      <p:pic>
        <p:nvPicPr>
          <p:cNvPr id="3" name="fedorino_go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5532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4929198"/>
            <a:ext cx="500066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Скачет сито по полям,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А корыто по лугам.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За лопатою метла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Вдоль по улице пошла.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17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335374"/>
            <a:ext cx="5779475" cy="430833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3" name="Рисунок 2" descr="68893505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49560">
            <a:off x="6350882" y="3555951"/>
            <a:ext cx="925810" cy="669073"/>
          </a:xfrm>
          <a:prstGeom prst="rect">
            <a:avLst/>
          </a:prstGeom>
        </p:spPr>
      </p:pic>
      <p:pic>
        <p:nvPicPr>
          <p:cNvPr id="4" name="Рисунок 3" descr="97299147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209" y="6000768"/>
            <a:ext cx="857232" cy="857232"/>
          </a:xfrm>
          <a:prstGeom prst="rect">
            <a:avLst/>
          </a:prstGeom>
        </p:spPr>
      </p:pic>
      <p:pic>
        <p:nvPicPr>
          <p:cNvPr id="6" name="Рисунок 5" descr="posud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6000768"/>
            <a:ext cx="785796" cy="857232"/>
          </a:xfrm>
          <a:prstGeom prst="rect">
            <a:avLst/>
          </a:prstGeom>
        </p:spPr>
      </p:pic>
      <p:pic>
        <p:nvPicPr>
          <p:cNvPr id="7" name="Рисунок 6" descr="3a98733fcdb3575cadacf89b4aaa5a9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5500702"/>
            <a:ext cx="928688" cy="928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8860" y="184358"/>
            <a:ext cx="392909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Мимо курица бежала 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посуду увидала: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Куд-куда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!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Куд-куда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Вы откуда и куда!?»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 descr="1ec87dc07b3a98c53cdab6e1ef9cae8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8082" y="4714884"/>
            <a:ext cx="1619648" cy="1514476"/>
          </a:xfrm>
          <a:prstGeom prst="rect">
            <a:avLst/>
          </a:prstGeom>
        </p:spPr>
      </p:pic>
    </p:spTree>
  </p:cSld>
  <p:clrMapOvr>
    <a:masterClrMapping/>
  </p:clrMapOvr>
  <p:transition advTm="6844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labhicu12271943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071678"/>
            <a:ext cx="6306251" cy="45720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1406" y="71414"/>
            <a:ext cx="457203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ответила посуда: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«Было нам у бабы худо,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Не любила нас она,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Била, била нас она,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Запылила, закоптила,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Загубила нас она!»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1ec87dc07b3a98c53cdab6e1ef9cae8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4929198"/>
            <a:ext cx="1619648" cy="1514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752" y="2071678"/>
            <a:ext cx="4000528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Ко-ко-ко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!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Ко-ко-ко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Жить вам было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  нелегко!»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562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labhicu12271943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54" y="269654"/>
            <a:ext cx="8593992" cy="644549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3" name="Рисунок 2" descr="frog3-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5143512"/>
            <a:ext cx="1162050" cy="1447800"/>
          </a:xfrm>
          <a:prstGeom prst="rect">
            <a:avLst/>
          </a:prstGeom>
        </p:spPr>
      </p:pic>
      <p:pic>
        <p:nvPicPr>
          <p:cNvPr id="4" name="Рисунок 3" descr="01c4f3864bc7b02e9ec801c4606db19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4214818"/>
            <a:ext cx="1214446" cy="11106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108402"/>
            <a:ext cx="607223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«Да, - промолвил медный таз,-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Погляди-ка ты на нас: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Мы поломаны, побиты,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Мы помоями облиты.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Загляни-ка ты в кадушку –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увидишь там лягушку.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2125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4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42" y="857232"/>
            <a:ext cx="7786710" cy="584003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3" name="Рисунок 2" descr="01c4f3864bc7b02e9ec801c4606db19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5000636"/>
            <a:ext cx="1214446" cy="1110647"/>
          </a:xfrm>
          <a:prstGeom prst="rect">
            <a:avLst/>
          </a:prstGeom>
        </p:spPr>
      </p:pic>
      <p:pic>
        <p:nvPicPr>
          <p:cNvPr id="5" name="Рисунок 4" descr="01c4f3864bc7b02e9ec801c4606db19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5500702"/>
            <a:ext cx="1214446" cy="1110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188877"/>
            <a:ext cx="500066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Загляни-ка ты в ушат –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Тараканы там кишат.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411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labknqc12470760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32778"/>
            <a:ext cx="7215237" cy="5521865"/>
          </a:xfrm>
          <a:prstGeom prst="rect">
            <a:avLst/>
          </a:prstGeom>
        </p:spPr>
      </p:pic>
      <p:pic>
        <p:nvPicPr>
          <p:cNvPr id="2" name="Рисунок 1" descr="640476b3cc028820c3bbfa30344e3e4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50341">
            <a:off x="3578479" y="5365875"/>
            <a:ext cx="1055558" cy="762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3372" y="108402"/>
            <a:ext cx="4857784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Оттого-то мы от бабы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Убежали, как от жабы.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гуляем по полям,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По болотам, по лугам,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А к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неряхе-замарахе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Не воротимся!»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9672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176b6e466a83ca69fc0f57df826c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73" y="241006"/>
            <a:ext cx="8655646" cy="647414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1406" y="71414"/>
            <a:ext cx="385765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они побежали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лесочком,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Поскакали по пням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и по кочкам.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5140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use-suteev-04.jpg"/>
          <p:cNvPicPr>
            <a:picLocks noChangeAspect="1"/>
          </p:cNvPicPr>
          <p:nvPr/>
        </p:nvPicPr>
        <p:blipFill>
          <a:blip r:embed="rId2"/>
          <a:srcRect t="808"/>
          <a:stretch>
            <a:fillRect/>
          </a:stretch>
        </p:blipFill>
        <p:spPr>
          <a:xfrm>
            <a:off x="1928793" y="714356"/>
            <a:ext cx="7072363" cy="600373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5752" y="214290"/>
            <a:ext cx="464343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А бедная баба одна,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плачет, и плачет она.</a:t>
            </a:r>
          </a:p>
        </p:txBody>
      </p:sp>
    </p:spTree>
  </p:cSld>
  <p:clrMapOvr>
    <a:masterClrMapping/>
  </p:clrMapOvr>
  <p:transition advTm="3828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mt_52_id_35264_jpg.jpg"/>
          <p:cNvPicPr>
            <a:picLocks noChangeAspect="1"/>
          </p:cNvPicPr>
          <p:nvPr/>
        </p:nvPicPr>
        <p:blipFill>
          <a:blip r:embed="rId2"/>
          <a:srcRect b="5450"/>
          <a:stretch>
            <a:fillRect/>
          </a:stretch>
        </p:blipFill>
        <p:spPr>
          <a:xfrm>
            <a:off x="142844" y="1055896"/>
            <a:ext cx="5868071" cy="565925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86182" y="142852"/>
            <a:ext cx="521494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Села бы баба за стол,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Да стол за ворота ушёл.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Сварила бы баба щи,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Да кастрюлю поди поищи!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344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mt_52_id_35264_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30" y="142852"/>
            <a:ext cx="4000526" cy="400052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2" name="Рисунок 1" descr="fedorinogo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286124"/>
            <a:ext cx="5500726" cy="335756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0066" y="684424"/>
            <a:ext cx="385762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чашки ушли,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и стаканы,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Остались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одни тараканы.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7950" y="4830087"/>
            <a:ext cx="214314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Ой, горе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Федоре,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Горе!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920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napshot20090802120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142984"/>
            <a:ext cx="7429552" cy="557216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2876" y="108402"/>
            <a:ext cx="5715008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А посуда вперёд и вперёд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По полям, по болотам идёт.</a:t>
            </a:r>
          </a:p>
          <a:p>
            <a:pPr lvl="1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чайник шепнул утюгу:</a:t>
            </a:r>
          </a:p>
          <a:p>
            <a:pPr lvl="1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«Я дальше идти не могу».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заплакали блюдца: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«Не лучше ль вернуться?» 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3047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b5f1a6189b4.jpg"/>
          <p:cNvPicPr>
            <a:picLocks noChangeAspect="1"/>
          </p:cNvPicPr>
          <p:nvPr/>
        </p:nvPicPr>
        <p:blipFill>
          <a:blip r:embed="rId2"/>
          <a:srcRect l="4032" t="3226" r="4839" b="8602"/>
          <a:stretch>
            <a:fillRect/>
          </a:stretch>
        </p:blipFill>
        <p:spPr>
          <a:xfrm>
            <a:off x="401589" y="285728"/>
            <a:ext cx="8564719" cy="621510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71472" y="4429132"/>
            <a:ext cx="4714908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sz="2800" b="1" i="1" dirty="0" smtClean="0"/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Топоры-то, топоры</a:t>
            </a:r>
          </a:p>
          <a:p>
            <a:endParaRPr lang="ru-RU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Так и сыплются с горы.</a:t>
            </a:r>
          </a:p>
        </p:txBody>
      </p:sp>
    </p:spTree>
  </p:cSld>
  <p:clrMapOvr>
    <a:masterClrMapping/>
  </p:clrMapOvr>
  <p:transition advTm="4125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cd08d205ee0.jpg"/>
          <p:cNvPicPr>
            <a:picLocks noChangeAspect="1"/>
          </p:cNvPicPr>
          <p:nvPr/>
        </p:nvPicPr>
        <p:blipFill>
          <a:blip r:embed="rId2"/>
          <a:srcRect l="3174" t="12698" r="3175" b="4762"/>
          <a:stretch>
            <a:fillRect/>
          </a:stretch>
        </p:blipFill>
        <p:spPr>
          <a:xfrm>
            <a:off x="357158" y="1071546"/>
            <a:ext cx="8429684" cy="557216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4357718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зарыдало корыто: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«Увы, я разбито,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разбито!»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5047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c300_843c1498_XL.jpg"/>
          <p:cNvPicPr>
            <a:picLocks noChangeAspect="1"/>
          </p:cNvPicPr>
          <p:nvPr/>
        </p:nvPicPr>
        <p:blipFill>
          <a:blip r:embed="rId2"/>
          <a:srcRect r="3115" b="2150"/>
          <a:stretch>
            <a:fillRect/>
          </a:stretch>
        </p:blipFill>
        <p:spPr>
          <a:xfrm>
            <a:off x="142844" y="142852"/>
            <a:ext cx="4576302" cy="650085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86314" y="666351"/>
            <a:ext cx="4214842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Но блюдо сказало: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«Гляди, кто это там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позади?»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видят: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За ними из тёмного 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бора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Идёт-ковыляет Федора.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Но чудо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случилося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с ней: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Стала Федора добрей. </a:t>
            </a:r>
          </a:p>
        </p:txBody>
      </p:sp>
    </p:spTree>
  </p:cSld>
  <p:clrMapOvr>
    <a:masterClrMapping/>
  </p:clrMapOvr>
  <p:transition advTm="15422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40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290"/>
            <a:ext cx="6286544" cy="471490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14546" y="5214950"/>
            <a:ext cx="42862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Тихо за ними идёт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тихую песню поёт: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4781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labkedo1227425537.jpg"/>
          <p:cNvPicPr>
            <a:picLocks noChangeAspect="1"/>
          </p:cNvPicPr>
          <p:nvPr/>
        </p:nvPicPr>
        <p:blipFill>
          <a:blip r:embed="rId2"/>
          <a:srcRect l="42617" t="907" r="2981" b="3187"/>
          <a:stretch>
            <a:fillRect/>
          </a:stretch>
        </p:blipFill>
        <p:spPr>
          <a:xfrm>
            <a:off x="4500562" y="1133075"/>
            <a:ext cx="4572032" cy="565351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 descr="6802405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7190">
            <a:off x="7284597" y="65861"/>
            <a:ext cx="1700162" cy="1171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8" y="71414"/>
            <a:ext cx="6143636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«Ой вы, бедные сиротки мои,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Утюги и сковородки мои!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Вы подите-ка, немытые домой,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Я водою вас умою ключевой.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8" y="2180104"/>
            <a:ext cx="4357686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Я почищу вас песочком,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Окачу вас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кипяточком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вы будете опять,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Словно солнышко, сиять.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6802405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43812">
            <a:off x="2264451" y="5015112"/>
            <a:ext cx="1700162" cy="1171477"/>
          </a:xfrm>
          <a:prstGeom prst="rect">
            <a:avLst/>
          </a:prstGeom>
        </p:spPr>
      </p:pic>
    </p:spTree>
  </p:cSld>
  <p:clrMapOvr>
    <a:masterClrMapping/>
  </p:clrMapOvr>
  <p:transition advTm="19297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c4f3864bc7b02e9ec801c4606db19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4357694"/>
            <a:ext cx="1214446" cy="1110647"/>
          </a:xfrm>
          <a:prstGeom prst="rect">
            <a:avLst/>
          </a:prstGeom>
        </p:spPr>
      </p:pic>
      <p:pic>
        <p:nvPicPr>
          <p:cNvPr id="3" name="Рисунок 2" descr="01c4f3864bc7b02e9ec801c4606db19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5500702"/>
            <a:ext cx="1214446" cy="1110647"/>
          </a:xfrm>
          <a:prstGeom prst="rect">
            <a:avLst/>
          </a:prstGeom>
        </p:spPr>
      </p:pic>
      <p:pic>
        <p:nvPicPr>
          <p:cNvPr id="4" name="Рисунок 3" descr="01c4f3864bc7b02e9ec801c4606db19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5000636"/>
            <a:ext cx="1214446" cy="1110647"/>
          </a:xfrm>
          <a:prstGeom prst="rect">
            <a:avLst/>
          </a:prstGeom>
        </p:spPr>
      </p:pic>
      <p:pic>
        <p:nvPicPr>
          <p:cNvPr id="5" name="Рисунок 4" descr="album_2810161906_135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97056">
            <a:off x="480888" y="1231239"/>
            <a:ext cx="3641187" cy="4942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68" y="898738"/>
            <a:ext cx="492922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А поганых тараканов я повыведу,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Прусаков и пауков я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повымету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!»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5750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dced669c32.jpg"/>
          <p:cNvPicPr>
            <a:picLocks noChangeAspect="1"/>
          </p:cNvPicPr>
          <p:nvPr/>
        </p:nvPicPr>
        <p:blipFill>
          <a:blip r:embed="rId2"/>
          <a:srcRect l="3125" t="3125" r="6640" b="4687"/>
          <a:stretch>
            <a:fillRect/>
          </a:stretch>
        </p:blipFill>
        <p:spPr>
          <a:xfrm>
            <a:off x="2683132" y="2285992"/>
            <a:ext cx="5873656" cy="450059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7158" y="103884"/>
            <a:ext cx="4929222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сказала скалка: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«Мне Федору жалко».</a:t>
            </a:r>
          </a:p>
          <a:p>
            <a:pPr lvl="1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сказала чашка:</a:t>
            </a:r>
          </a:p>
          <a:p>
            <a:pPr lvl="1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«Ах, она бедняжка!»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сказали блюдца: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«Надо бы вернуться!»</a:t>
            </a:r>
          </a:p>
          <a:p>
            <a:pPr lvl="1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сказали утюги:</a:t>
            </a:r>
          </a:p>
          <a:p>
            <a:pPr lvl="1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«Мы Федоре не враги!»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4422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lab7he212594131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978810"/>
            <a:ext cx="6434344" cy="46649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1406" y="71414"/>
            <a:ext cx="4357718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Долго, долго целовала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ласкала их она,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Поливала, умывала,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Полоскала их она.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70" y="71414"/>
            <a:ext cx="442912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«Уж не буду, уж не буду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Я посуду обижать,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Буду, буду я посуду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любить и уважать!»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5141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c304_f613dd8b_L.jpg"/>
          <p:cNvPicPr>
            <a:picLocks noChangeAspect="1"/>
          </p:cNvPicPr>
          <p:nvPr/>
        </p:nvPicPr>
        <p:blipFill>
          <a:blip r:embed="rId2"/>
          <a:srcRect b="21875"/>
          <a:stretch>
            <a:fillRect/>
          </a:stretch>
        </p:blipFill>
        <p:spPr>
          <a:xfrm>
            <a:off x="3466718" y="785794"/>
            <a:ext cx="5463000" cy="585791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1406" y="71414"/>
            <a:ext cx="4500594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Засмеялися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кастрюли,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Самовару подмигнули: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«Ну, Федора,                                                                                                     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так и быть,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Рады мы тебя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простить!»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9250"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34" y="71414"/>
            <a:ext cx="7997194" cy="657547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3" name="Рисунок 2" descr="9d3f28da8bd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3000372"/>
            <a:ext cx="1071570" cy="912183"/>
          </a:xfrm>
          <a:prstGeom prst="rect">
            <a:avLst/>
          </a:prstGeom>
        </p:spPr>
      </p:pic>
      <p:pic>
        <p:nvPicPr>
          <p:cNvPr id="4" name="Рисунок 3" descr="posud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357562"/>
            <a:ext cx="928694" cy="785809"/>
          </a:xfrm>
          <a:prstGeom prst="rect">
            <a:avLst/>
          </a:prstGeom>
        </p:spPr>
      </p:pic>
      <p:pic>
        <p:nvPicPr>
          <p:cNvPr id="5" name="Рисунок 4" descr="640476b3cc028820c3bbfa30344e3e4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3500438"/>
            <a:ext cx="935838" cy="785818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drink5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3233730"/>
            <a:ext cx="1500198" cy="1214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6116" y="71414"/>
            <a:ext cx="528641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Полетели, зазвенели,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Да к Федоре прямо в печь!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Стали жарить,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Стали печь.</a:t>
            </a:r>
          </a:p>
          <a:p>
            <a:pPr lvl="1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Будут, будут у Федоры</a:t>
            </a:r>
          </a:p>
          <a:p>
            <a:pPr lvl="1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блины, и пироги!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9187"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09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443491"/>
            <a:ext cx="7109805" cy="5200218"/>
          </a:xfrm>
          <a:prstGeom prst="rect">
            <a:avLst/>
          </a:prstGeom>
        </p:spPr>
      </p:pic>
      <p:pic>
        <p:nvPicPr>
          <p:cNvPr id="3" name="Рисунок 2" descr="album_2810161906_135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143248"/>
            <a:ext cx="2767019" cy="3286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142852"/>
            <a:ext cx="492922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А метла-то, а метла –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весела,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Заплясала, заиграла,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замела,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Ни пылинки у Федоры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не оставила.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8109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edorino_gore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4290"/>
            <a:ext cx="6204478" cy="485778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9b5ae8e5c6dfbaf1a66dde33fbcf085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786190"/>
            <a:ext cx="1590675" cy="1000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5260975"/>
            <a:ext cx="435771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Испугалася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коза,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Растопырила глаза: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3719"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45173b2deae.jpg"/>
          <p:cNvPicPr>
            <a:picLocks noChangeAspect="1"/>
          </p:cNvPicPr>
          <p:nvPr/>
        </p:nvPicPr>
        <p:blipFill>
          <a:blip r:embed="rId2"/>
          <a:srcRect l="3200" t="3200" r="3200" b="10400"/>
          <a:stretch>
            <a:fillRect/>
          </a:stretch>
        </p:blipFill>
        <p:spPr>
          <a:xfrm>
            <a:off x="587348" y="1214422"/>
            <a:ext cx="7842304" cy="542928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71670" y="142852"/>
            <a:ext cx="500066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обрадовались блюдца:</a:t>
            </a:r>
          </a:p>
          <a:p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Дзынь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– ля –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ля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Дзынь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– ля –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ля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танцуют, и смеются –</a:t>
            </a:r>
          </a:p>
          <a:p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Дзынь-ля-ля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Дзынь-ля-ля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7516"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000240"/>
            <a:ext cx="6286544" cy="471490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2844" y="34705"/>
            <a:ext cx="5072098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А на белой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табуреточке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Да на вышитой салфеточке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Самовар стоит,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Словно жар горит.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пыхтит,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на бабу поглядывает: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156"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1289.jpg"/>
          <p:cNvPicPr>
            <a:picLocks noChangeAspect="1"/>
          </p:cNvPicPr>
          <p:nvPr/>
        </p:nvPicPr>
        <p:blipFill>
          <a:blip r:embed="rId3"/>
          <a:srcRect t="1099" r="3571"/>
          <a:stretch>
            <a:fillRect/>
          </a:stretch>
        </p:blipFill>
        <p:spPr>
          <a:xfrm>
            <a:off x="214282" y="71438"/>
            <a:ext cx="8636823" cy="66437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86182" y="4500570"/>
            <a:ext cx="457203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«Я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Федорушку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прощаю,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Сладким чаем угощаю.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Кушай, кушай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Федора Егоровна!»</a:t>
            </a:r>
          </a:p>
        </p:txBody>
      </p:sp>
    </p:spTree>
    <p:custDataLst>
      <p:tags r:id="rId1"/>
    </p:custDataLst>
  </p:cSld>
  <p:clrMapOvr>
    <a:masterClrMapping/>
  </p:clrMapOvr>
  <p:transition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7"/>
            <a:ext cx="72152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презентации использованы материалы из сети Интернет.</a:t>
            </a:r>
          </a:p>
          <a:p>
            <a:pPr algn="ctr"/>
            <a:r>
              <a:rPr lang="ru-RU" sz="2000" dirty="0" smtClean="0"/>
              <a:t>Сказку читает автор К.И.Чуковский.</a:t>
            </a:r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57166"/>
            <a:ext cx="71438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hlinkClick r:id="rId2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u="sng" dirty="0" smtClean="0">
              <a:solidFill>
                <a:srgbClr val="006600"/>
              </a:solidFill>
              <a:latin typeface="Arial" pitchFamily="34" charset="0"/>
              <a:hlinkClick r:id="rId2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071942"/>
            <a:ext cx="84296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Презентацию подготовила учитель начальных классов </a:t>
            </a:r>
          </a:p>
          <a:p>
            <a:pPr algn="ctr"/>
            <a:r>
              <a:rPr lang="ru-RU" b="1" dirty="0" smtClean="0"/>
              <a:t>МОУ СОШ №9 г.Сафоново Смоленской области</a:t>
            </a:r>
          </a:p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Коровина Ирина Николаевна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ed77f4fb1d0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022109"/>
            <a:ext cx="1500198" cy="1408349"/>
          </a:xfrm>
          <a:prstGeom prst="rect">
            <a:avLst/>
          </a:prstGeom>
        </p:spPr>
      </p:pic>
      <p:pic>
        <p:nvPicPr>
          <p:cNvPr id="7" name="Рисунок 6" descr="eda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000240"/>
            <a:ext cx="2286016" cy="1524005"/>
          </a:xfrm>
          <a:prstGeom prst="rect">
            <a:avLst/>
          </a:prstGeom>
        </p:spPr>
      </p:pic>
    </p:spTree>
  </p:cSld>
  <p:clrMapOvr>
    <a:masterClrMapping/>
  </p:clrMapOvr>
  <p:transition advTm="2484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19_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5" y="97930"/>
            <a:ext cx="5072097" cy="6223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4286256"/>
            <a:ext cx="3857652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«Что такое?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Почему?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Ничего я не пойму».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71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labknqc1247076065.jpg"/>
          <p:cNvPicPr>
            <a:picLocks noChangeAspect="1"/>
          </p:cNvPicPr>
          <p:nvPr/>
        </p:nvPicPr>
        <p:blipFill>
          <a:blip r:embed="rId2"/>
          <a:srcRect l="195" t="41815" r="49731"/>
          <a:stretch>
            <a:fillRect/>
          </a:stretch>
        </p:blipFill>
        <p:spPr>
          <a:xfrm>
            <a:off x="1500166" y="1680057"/>
            <a:ext cx="5929354" cy="505064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2844" y="101624"/>
            <a:ext cx="5072098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Но, как чёрная железная нога,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Побежала, поскакала кочерга.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помчалися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по улице ножи: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«Эй, держи, держи, держи,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держи, держи!»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2954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issue_1_2009_Conditioner_for_blonde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010" y="1857364"/>
            <a:ext cx="6420707" cy="478634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4" name="Рисунок 3" descr="posud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5715000"/>
            <a:ext cx="104775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8" y="214290"/>
            <a:ext cx="521494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И кастрюля на бегу</a:t>
            </a:r>
          </a:p>
          <a:p>
            <a:r>
              <a:rPr lang="ru-RU" sz="2800" b="1" i="1" dirty="0" smtClean="0"/>
              <a:t>         закричала утюгу:</a:t>
            </a:r>
          </a:p>
          <a:p>
            <a:r>
              <a:rPr lang="ru-RU" sz="2800" b="1" i="1" dirty="0" smtClean="0"/>
              <a:t>«Я бегу, бегу, бегу,</a:t>
            </a:r>
          </a:p>
          <a:p>
            <a:r>
              <a:rPr lang="ru-RU" sz="2800" b="1" i="1" dirty="0" smtClean="0"/>
              <a:t>         удержаться не могу!»</a:t>
            </a:r>
            <a:endParaRPr lang="ru-RU" sz="2800" b="1" i="1" dirty="0"/>
          </a:p>
        </p:txBody>
      </p:sp>
    </p:spTree>
  </p:cSld>
  <p:clrMapOvr>
    <a:masterClrMapping/>
  </p:clrMapOvr>
  <p:transition advTm="7469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f85d54cb45.jpg"/>
          <p:cNvPicPr>
            <a:picLocks noChangeAspect="1"/>
          </p:cNvPicPr>
          <p:nvPr/>
        </p:nvPicPr>
        <p:blipFill>
          <a:blip r:embed="rId2"/>
          <a:srcRect l="5177" t="4087" r="6540" b="6540"/>
          <a:stretch>
            <a:fillRect/>
          </a:stretch>
        </p:blipFill>
        <p:spPr>
          <a:xfrm>
            <a:off x="642910" y="428604"/>
            <a:ext cx="7715304" cy="585791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85786" y="258055"/>
            <a:ext cx="721523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Вот и чайник за кофейником бежит,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Тараторит, тараторит,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Дребезжит…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5547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n_big_1.jpg"/>
          <p:cNvPicPr>
            <a:picLocks noChangeAspect="1"/>
          </p:cNvPicPr>
          <p:nvPr/>
        </p:nvPicPr>
        <p:blipFill>
          <a:blip r:embed="rId2"/>
          <a:srcRect b="53545"/>
          <a:stretch>
            <a:fillRect/>
          </a:stretch>
        </p:blipFill>
        <p:spPr>
          <a:xfrm>
            <a:off x="214282" y="285728"/>
            <a:ext cx="7858180" cy="568554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000496" y="4827828"/>
            <a:ext cx="492922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Утюги бегут Покрякивают,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Через лужи, через лужи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Перескакивают.</a:t>
            </a:r>
          </a:p>
        </p:txBody>
      </p:sp>
    </p:spTree>
  </p:cSld>
  <p:clrMapOvr>
    <a:masterClrMapping/>
  </p:clrMapOvr>
  <p:transition advTm="7609"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435</TotalTime>
  <Words>961</Words>
  <Application>Microsoft Office PowerPoint</Application>
  <PresentationFormat>Экран (4:3)</PresentationFormat>
  <Paragraphs>239</Paragraphs>
  <Slides>43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Трек</vt:lpstr>
      <vt:lpstr>Корней Иванович Чуковский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Корней Иванович Чуковский</dc:title>
  <dc:creator>Admin</dc:creator>
  <cp:lastModifiedBy>Admin</cp:lastModifiedBy>
  <cp:revision>51</cp:revision>
  <dcterms:created xsi:type="dcterms:W3CDTF">2010-04-30T12:47:45Z</dcterms:created>
  <dcterms:modified xsi:type="dcterms:W3CDTF">2010-08-10T03:33:07Z</dcterms:modified>
</cp:coreProperties>
</file>