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3A41-0799-4FC8-9A22-76ECDEC4EAF4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206B-1FD7-40B7-AC02-FC40E1ED6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26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C738-1102-4693-8F1C-6D691E39D53E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BED2-F23A-4607-AC7E-AADE3100A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20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F23C-1EA9-4298-B443-190C18DCFFBD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C41A-4E49-46A0-B1A0-37434D880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96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3A60-3825-43BC-9761-396C8DD668F7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6CA2-42C5-4CCD-9DE5-515B7A997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39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424A-AB43-4F1C-A7D9-348535FB4383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13F1-0C46-4099-B7BB-D4B1BC5E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4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117E-835A-4976-9CBD-BD429CD60129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CF5A-E8BD-412A-8ABD-C32CC5320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78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A1CC-6BDE-4320-B9E1-606A8CFECCF7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EE78-E34D-4220-98A0-C77F0D700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07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9BE2-0024-422F-9DD2-364C6FCD0E59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1DFF-4A40-4577-BA47-4CC654A20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34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F148-9331-4FCA-9E6F-D6A8FCBC4D70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2BBD-5AE4-4A25-B788-8BF7978E4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9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D0DE-0BF0-4A2D-B100-A49649A75096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6A47-70D0-43DB-A6EB-55455F536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96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9017-FC72-4E83-922D-D6CDF2C7327A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3F25-92AF-4AC6-9284-155FBAF88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32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12F286-6A7F-415E-A247-400428E3F2DC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23767F-749E-4922-B761-82DA7DA5D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2950"/>
          </a:xfrm>
        </p:spPr>
        <p:txBody>
          <a:bodyPr/>
          <a:lstStyle/>
          <a:p>
            <a:r>
              <a:rPr lang="ru-RU" smtClean="0"/>
              <a:t>«Пиковая дама» </a:t>
            </a:r>
            <a:br>
              <a:rPr lang="ru-RU" smtClean="0"/>
            </a:br>
            <a:r>
              <a:rPr lang="ru-RU" smtClean="0"/>
              <a:t>                        </a:t>
            </a:r>
            <a:br>
              <a:rPr lang="ru-RU" smtClean="0"/>
            </a:br>
            <a:r>
              <a:rPr lang="ru-RU" smtClean="0"/>
              <a:t>                            А.С.Пушкин</a:t>
            </a:r>
          </a:p>
        </p:txBody>
      </p:sp>
      <p:pic>
        <p:nvPicPr>
          <p:cNvPr id="4" name="Рисунок 3" descr="13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876"/>
            <a:ext cx="25717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745" y="1428736"/>
            <a:ext cx="454085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Тайна трех карт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1625" y="2214563"/>
            <a:ext cx="5500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   В них надежда на счастье, как понимает его герой.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2786063"/>
            <a:ext cx="8358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“Нет!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расчёт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умеренность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трудолюбие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вот мои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верные карты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вот что утроит, усемерит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мой капитал...”</a:t>
            </a:r>
          </a:p>
        </p:txBody>
      </p:sp>
      <p:pic>
        <p:nvPicPr>
          <p:cNvPr id="6" name="Рисунок 5" descr="4847-Three3-Of-Clubs-Playing-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214686"/>
            <a:ext cx="1296203" cy="164307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2714625" y="342900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9" name="Рисунок 8" descr="sa001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3248"/>
            <a:ext cx="1115568" cy="155143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4938" y="464343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усемерит</a:t>
            </a:r>
          </a:p>
        </p:txBody>
      </p:sp>
      <p:pic>
        <p:nvPicPr>
          <p:cNvPr id="11" name="Рисунок 10" descr="0_7d998_9ee5dcd3_X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429125"/>
            <a:ext cx="15779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6313" y="5572125"/>
            <a:ext cx="96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капитал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00250" y="5000625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утроит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2875" y="6357938"/>
            <a:ext cx="864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Следовательно,  тайны никакой нет. Счастливые “тройка, семёрка, туз” есть у каждого человека.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500175"/>
            <a:ext cx="850112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 символизирует Пиковая дама? </a:t>
            </a:r>
          </a:p>
        </p:txBody>
      </p:sp>
      <p:pic>
        <p:nvPicPr>
          <p:cNvPr id="3" name="Рисунок 2" descr="1311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071688"/>
            <a:ext cx="308768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2786063"/>
            <a:ext cx="52863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Если человек начинает жить без чести,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в погоне за своей независимостью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переступает через других людей,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то его ждёт  “Пиковая Дама”.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a668a45457a6a8380a59acecc6777c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1643063"/>
            <a:ext cx="3286125" cy="47180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0" y="2428875"/>
            <a:ext cx="5048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>
                <a:latin typeface="Bickham Script Two" pitchFamily="66" charset="0"/>
                <a:cs typeface="Times New Roman" pitchFamily="18" charset="0"/>
              </a:rPr>
              <a:t>«Пиковая дама» – изящный </a:t>
            </a:r>
          </a:p>
          <a:p>
            <a:pPr eaLnBrk="1" hangingPunct="1"/>
            <a:r>
              <a:rPr lang="ru-RU" sz="4400">
                <a:latin typeface="Bickham Script Two" pitchFamily="66" charset="0"/>
                <a:cs typeface="Times New Roman" pitchFamily="18" charset="0"/>
              </a:rPr>
              <a:t>анекдот  или   начало новой </a:t>
            </a:r>
          </a:p>
          <a:p>
            <a:pPr eaLnBrk="1" hangingPunct="1"/>
            <a:r>
              <a:rPr lang="ru-RU" sz="4400">
                <a:latin typeface="Bickham Script Two" pitchFamily="66" charset="0"/>
                <a:cs typeface="Times New Roman" pitchFamily="18" charset="0"/>
              </a:rPr>
              <a:t>русской прозы?»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1149515" cy="142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3143250"/>
            <a:ext cx="1500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Анненков П.В.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5938" y="1714500"/>
            <a:ext cx="6929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«Пиковая дама» произвела при появлении своем всеобщий говор и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перечитывалась, от пышных чертогов до скромных жилищ, с одинаковым наслаждением…»</a:t>
            </a:r>
          </a:p>
        </p:txBody>
      </p:sp>
      <p:pic>
        <p:nvPicPr>
          <p:cNvPr id="5" name="Рисунок 4" descr="121600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929066"/>
            <a:ext cx="137545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57375" y="4286250"/>
            <a:ext cx="7186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«Пиковая дама» – собственно не повесть, а мастерский рассказ. В ней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удивительно верно очерчена старая графиня, ее воспитанница, их отношения и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сильный, но демонически-эгоистический характер Германна. Собственно, это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не повесть, а анекдот. … Но рассказ – повторяем – верх мастерства.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6000750"/>
            <a:ext cx="1516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Белинский В.Г.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500188"/>
            <a:ext cx="1524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3643313"/>
            <a:ext cx="171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 Сенковский О.И.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1714500"/>
            <a:ext cx="5822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Из письма к Пушкину: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«Вы создаете нечто новое, Вы начинаете эпоху в 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литературе… Вы положили начало новой 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прозе, - можете в этом не сомневаться»</a:t>
            </a:r>
          </a:p>
        </p:txBody>
      </p:sp>
      <p:pic>
        <p:nvPicPr>
          <p:cNvPr id="5" name="Рисунок 4" descr="25319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071938"/>
            <a:ext cx="1444625" cy="211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1688" y="4643438"/>
            <a:ext cx="6929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“Фантастическое, должно до того соприкасаться с реальным,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что Вы должны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почти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поверить ему. Пушкин, давший нам почти все формы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искусства, написал “Пиковую даму” – верх искусства фантастического &lt;…&gt;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 Вы верите, что Германн действительно имел видение…”. </a:t>
            </a:r>
          </a:p>
          <a:p>
            <a:pPr eaLnBrk="1" hangingPunct="1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6357938"/>
            <a:ext cx="1928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Достоевский Ф.М.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5" y="1357298"/>
            <a:ext cx="70509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История создания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428875"/>
            <a:ext cx="63579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Курьёзный случай, ставший известным Пушкину, дал толчок к сюжетному замыслу “Пиковой Дамы”. Пушкин сообщил своему другу Нащокину, что главная завязка “Пиковой Дамы” не вымышлена. Молодой князь Голицын рассказал ему, как однажды сильно проигрался в карты. Пришлось пойти на поклон к бабушке Наталье Петровне Голицыной, особе надменной и властной (Пушкин был с ней знаком), и просить у неё денег. Денег она не дала. Зато благосклонно передала магический будто бы секрет трёх выигрывающих карт, сообщённый ей знаменитым в своё время графом Сен-Жерменом. Внук поставил на эти карты и отыгрался.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В хвастливом рассказе Пушкин уловил сюжет, вернее, зерно сюжета.</a:t>
            </a:r>
          </a:p>
        </p:txBody>
      </p:sp>
      <p:pic>
        <p:nvPicPr>
          <p:cNvPr id="4" name="Рисунок 3" descr="голицына натилья петров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214554"/>
            <a:ext cx="1828800" cy="235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15125" y="4857750"/>
            <a:ext cx="171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   Голицына Н.П.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643051"/>
            <a:ext cx="821537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Каков же главный герой повести?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3214688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Сам Германн: “Игра занимает меня сильно, но я не в состоянии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 жертвовать необходимым в надежде приобрести излишнее”.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4214813"/>
            <a:ext cx="6454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Томский о нём: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Германн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немец: он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расчётлив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вот и всё!”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" y="5000625"/>
            <a:ext cx="6500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о герое: “...не позволял себе малейшей прихоти. Впрочем, он был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честолюбив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 он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имел сильные страсти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огненное воображение, 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твёрдость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спасла его от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обыкновенных заблуждений молодости...” </a:t>
            </a:r>
          </a:p>
        </p:txBody>
      </p:sp>
      <p:pic>
        <p:nvPicPr>
          <p:cNvPr id="7" name="Рисунок 6" descr="german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3" y="2247900"/>
            <a:ext cx="2238375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3" y="1785926"/>
            <a:ext cx="794419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Формула жизни </a:t>
            </a:r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Германна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643188"/>
            <a:ext cx="8662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“Нет! расчёт, умеренность и трудолюбие: вот мои три верные карты, вот что</a:t>
            </a:r>
          </a:p>
          <a:p>
            <a:pPr eaLnBrk="1" hangingPunct="1"/>
            <a:r>
              <a:rPr lang="ru-RU"/>
              <a:t> утроит, усемерит мой капитал и доставит мне покой и независимость!”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4000500"/>
            <a:ext cx="5715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Цель жизни </a:t>
            </a:r>
            <a:r>
              <a:rPr lang="ru-RU" dirty="0"/>
              <a:t>– покой и независимость.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Средства достижения </a:t>
            </a:r>
            <a:r>
              <a:rPr lang="ru-RU" dirty="0"/>
              <a:t>- расчёт, умеренность и трудолюбие.</a:t>
            </a:r>
          </a:p>
        </p:txBody>
      </p:sp>
      <p:pic>
        <p:nvPicPr>
          <p:cNvPr id="5" name="Рисунок 4" descr="KNIAZEV_Evgenii_Vladimirovi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571875"/>
            <a:ext cx="23907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745" y="1428736"/>
            <a:ext cx="489852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Комната графини</a:t>
            </a:r>
          </a:p>
        </p:txBody>
      </p:sp>
      <p:pic>
        <p:nvPicPr>
          <p:cNvPr id="3" name="Рисунок 2" descr="dama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2286000"/>
            <a:ext cx="5273675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29313" y="2357438"/>
            <a:ext cx="30718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Банка румян, коробка со шпильками, чепец с лентами, полинялые штофные кресла и диваны, с сошедшей позолотой; веера и разные дамские игрушки, изобретённые в конце минувшего столетия.</a:t>
            </a:r>
          </a:p>
          <a:p>
            <a:pPr eaLnBrk="1" hangingPunct="1"/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5929313"/>
            <a:ext cx="8321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Интерьер раскрывает нам сущность графини: с одной стороны — богатой светской дамы, с другой стороны — отживающей свой век гордой старухи.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1928813"/>
            <a:ext cx="8120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Томский говорит, что на совести Германна, по крайней мере, три злодейства, три жертвы. Какие, на ваш взгляд?</a:t>
            </a:r>
          </a:p>
          <a:p>
            <a:pPr eaLnBrk="1" hangingPunct="1"/>
            <a:endParaRPr lang="ru-RU"/>
          </a:p>
        </p:txBody>
      </p:sp>
      <p:pic>
        <p:nvPicPr>
          <p:cNvPr id="3" name="Рисунок 2" descr="spades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43182"/>
            <a:ext cx="3000376" cy="225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ount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500570"/>
            <a:ext cx="3357566" cy="217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905fd5606be16f247e33e9de8a862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571744"/>
            <a:ext cx="3056272" cy="2196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303</TotalTime>
  <Words>607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7</vt:lpstr>
      <vt:lpstr>«Пиковая дама»                                                       А.С.Пушкин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«Пиковая дама»                                                       А.С.Пушкин</dc:title>
  <dc:creator>Administrator</dc:creator>
  <cp:lastModifiedBy>Ink</cp:lastModifiedBy>
  <cp:revision>39</cp:revision>
  <dcterms:created xsi:type="dcterms:W3CDTF">2011-12-13T07:01:45Z</dcterms:created>
  <dcterms:modified xsi:type="dcterms:W3CDTF">2013-02-05T09:54:56Z</dcterms:modified>
</cp:coreProperties>
</file>