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DD1-A831-4DCF-A218-A5D3B94F9AB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4352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БИАНКИ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ВИТАЛИЙ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ВАЛЕНТИНОВИЧ</a:t>
            </a:r>
            <a:endParaRPr lang="ru-RU" dirty="0"/>
          </a:p>
        </p:txBody>
      </p:sp>
      <p:pic>
        <p:nvPicPr>
          <p:cNvPr id="5122" name="Picture 2" descr="H:\Documents and Settings\Aida\Рабочий стол\ТЕКСТУРЫ и фоны, клипарты\96fcfcd110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149">
            <a:off x="7768459" y="157959"/>
            <a:ext cx="1244927" cy="1081641"/>
          </a:xfrm>
          <a:prstGeom prst="rect">
            <a:avLst/>
          </a:prstGeom>
          <a:noFill/>
        </p:spPr>
      </p:pic>
      <p:pic>
        <p:nvPicPr>
          <p:cNvPr id="5" name="Picture 6" descr="i_bianki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790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4343408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жизни и творчестве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писателя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188913"/>
            <a:ext cx="8107389" cy="2592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С 1928 года она несколько раз переиздавалась, становилась толще, ее переводили на разные языки мира. Рассказы из «Лесной газеты» звучали по радио, печатались, наряду с другими произведениями Бианки, на страницах журналов и газет.</a:t>
            </a:r>
          </a:p>
        </p:txBody>
      </p:sp>
      <p:pic>
        <p:nvPicPr>
          <p:cNvPr id="3" name="Picture 10" descr="Картинка 27 из 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496"/>
            <a:ext cx="3629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Картинка 5 из 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4175121" cy="31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86380" y="5429264"/>
            <a:ext cx="367347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Дом в Бийске, в котором Бианки жил в 1921--1922 годах. В этом доме написал свою "Лесную Газету" </a:t>
            </a:r>
            <a:r>
              <a:rPr lang="ru-RU" b="1" dirty="0"/>
              <a:t>Виталий</a:t>
            </a:r>
            <a:r>
              <a:rPr lang="ru-RU" dirty="0"/>
              <a:t> </a:t>
            </a:r>
            <a:r>
              <a:rPr lang="ru-RU" b="1" dirty="0"/>
              <a:t>Бианки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28794" y="142852"/>
            <a:ext cx="7091364" cy="3262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Бианки не только сам постоянно работал над новыми книгами (он автор более трехсот произведений), ему удалось собрать вокруг себя замечательных людей, любивших и знавших зверей и птиц. Он называл их «переводчиками с бессловесного». </a:t>
            </a:r>
          </a:p>
        </p:txBody>
      </p:sp>
      <p:pic>
        <p:nvPicPr>
          <p:cNvPr id="3" name="Picture 6" descr="Картинка 4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41" y="126703"/>
            <a:ext cx="1722438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Картинка 40 из 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2057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а 26 из 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1793">
            <a:off x="1726484" y="3519412"/>
            <a:ext cx="2006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Картинка 5 из 8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2139">
            <a:off x="6944341" y="3490837"/>
            <a:ext cx="18256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14744" y="3716338"/>
            <a:ext cx="5141919" cy="2974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Это были Н.Сладков,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С.Сахарнов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Э.Шим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Бианки помогал им в работе над книгами.  Вместе они вели одну из интереснейших радиопередач «Вести из леса».</a:t>
            </a:r>
          </a:p>
        </p:txBody>
      </p:sp>
      <p:pic>
        <p:nvPicPr>
          <p:cNvPr id="4" name="Picture 6" descr="Картинка 2 из 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2251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Картинка 3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4449">
            <a:off x="598315" y="508358"/>
            <a:ext cx="2159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24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4290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артинка 3 из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893">
            <a:off x="6743328" y="641316"/>
            <a:ext cx="1905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3326"/>
            <a:ext cx="2174879" cy="33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Картинка 4 из 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669">
            <a:off x="3867559" y="258509"/>
            <a:ext cx="2463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1 из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016">
            <a:off x="6617349" y="620096"/>
            <a:ext cx="2095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071942"/>
            <a:ext cx="707233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Тридцать пять лет писал Бианки о лесе. Это слово часто звучало в названиях его книг: «Лесные домишки», «Лесные разведчики». Повести, рассказы, сказки Бианки своеобразно соединили в себе поэзию и точное знание. Последние он даже называл по-особенному: </a:t>
            </a:r>
            <a:r>
              <a:rPr lang="ru-RU" sz="2800" dirty="0" err="1" smtClean="0"/>
              <a:t>сказки-несказки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1 из 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3500438"/>
            <a:ext cx="1785951" cy="216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Картинка 119 из 931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3714744" y="3071809"/>
            <a:ext cx="2190752" cy="28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21 из 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23298"/>
            <a:ext cx="2190752" cy="31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214290"/>
            <a:ext cx="8501090" cy="21431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 них нет волшебных палочек или сапог-скороходов, но чудес там не меньше. О самом неказистом воробье Бианки мог так рассказать, что мы только удивляемся: оказывается, тот совсем не прост. Удалось-таки писателю найти волшебные слова, которые «расколдовали» таинственный лесной мир.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357166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Читайте книги детских писателей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природе!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Картинка 116 из 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0667"/>
            <a:ext cx="2428892" cy="36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5 из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3123765"/>
            <a:ext cx="4762504" cy="3138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1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3162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27088" y="260350"/>
            <a:ext cx="7705725" cy="13684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БИАНКИ В.В.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(1894–1959)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1571612"/>
            <a:ext cx="5214974" cy="4968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Виталий Бианки родился в Петербурге. Певучая фамилия досталась ему от предков-итальянцев. Возможно, от них же и увлекающаяся, артистическая натура. От отца — ученого-орнитолога — талант исследователя и интерес ко всему, «что дышит, цветет и растет».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28860" y="1000108"/>
            <a:ext cx="6491288" cy="55768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Отец работал в Зоологическом музее Российской Академии наук. Квартира хранителя коллекций находилась прямо напротив музея, и дети — трое сыновей — часто бывали в его залах. Там за стеклянными витринами замерли животные, привезенные со всего земного шара. Как хотелось найти волшебное слово, которое «оживило» бы музейных зверей. Настоящие были дома: в квартире хранителя расположился небольшой зоопарк.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430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5748337" cy="42179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5786" y="142852"/>
            <a:ext cx="8642350" cy="2232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Летом семья Бианки уезжала в деревню Лебяжье. Здесь Витя впервые отправился в настоящее лесное путешествие. Было ему тогда лет пять-шесть. С тех пор лес стал для него волшебной страной, раем.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31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00636"/>
            <a:ext cx="20676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39 из 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600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28" y="214290"/>
            <a:ext cx="7429552" cy="54070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Интерес к лесной жизни сделал его страстным охотником. Недаром первое ружье ему подарили в 13 лет. А еще он очень любил поэзию. Одно время увлекался футболом, даже входил в гимназическую команду.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Разными были интересы, таким же — образование. Вначале — гимназия, затем — факультет естественных наук в университете, позднее — занятия в институте истории искусств. А своим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главным лесным учителем Бианки считал отца. Именно он приучил сына записывать все наблюдения. Через много лет они преобразились в увлекательные рассказы и сказки.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ртинка 105 из 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2028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j0433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29000"/>
            <a:ext cx="4968875" cy="3260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14290"/>
            <a:ext cx="8143933" cy="28400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Бианки никогда не привлекали наблюдения из окна уютного кабинета. Всю жизнь он много путешествовал (правда, не всегда по своей воле). Особенно запомнились походы по Алтаю. Бианки тогда, в начале 20-х годов, жил в Бийске, где преподавал биологию в школе, работал в краеведческом музее.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5786" y="0"/>
            <a:ext cx="8358214" cy="5040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Осенью 1922-го Бианки с семьей вернулся в Петроград. В те годы в городе при одной из библиотек существовал интереснейший литературный кружок, где собирались писатели, работавшие для детей. Сюда приходили Чуковский, Житков, Маршак. Маршак и привел однажды с собой Виталия Бианки. Вскоре в журнале «Воробей» был опубликован его рассказ «Путешествие красноголового воробья».  В том же, 1923 году, вышла первая книжка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/>
              <a:t>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(«Чей нос лучше»).</a:t>
            </a:r>
          </a:p>
        </p:txBody>
      </p:sp>
      <p:pic>
        <p:nvPicPr>
          <p:cNvPr id="3" name="Picture 6" descr="Картинка 28 из 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429132"/>
            <a:ext cx="1428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48" y="333375"/>
            <a:ext cx="8429652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Самой знаменитой книгой Бианки стала «Лесная газета». Другой подобной просто не было. Все самое любопытное, самое необычное и самое обычное, что происходило в природе каждый месяц и день, попало на страницы «Лесной газеты».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Картинка 1 из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22844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Картинка 2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71744"/>
            <a:ext cx="2211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Картинка 9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068638"/>
            <a:ext cx="22272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. В.Курдова к рассказу В.Бианки «Где раки зимую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1476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00430" y="214290"/>
            <a:ext cx="5643570" cy="6381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Здесь можно было найти объявление скворцов «Ищем квартиры» или сообщение о первом «ку-ку», прозвучавшем в парке, или отзыв о спектакле, который давали на тихом лесном озере птицы-чомги. Была даже уголовная хроника: беда в лесу не редкость. Книга «выросла» из небольшого журнального отдела.  Бианки работал над ней с 1924 года до конца жизни, постоянно внося какие-то изменения.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1" descr="Картинка 38 из 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18256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_bianki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14620"/>
            <a:ext cx="152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24</TotalTime>
  <Words>90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4-13</vt:lpstr>
      <vt:lpstr>БИАНКИ  ВИТАЛИЙ  ВАЛЕНТИНОВИЧ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БИАНКИ  ВИТАЛИЙ  ВАЛЕНТИНОВИЧ</dc:title>
  <dc:creator>XP GAME 2007</dc:creator>
  <cp:lastModifiedBy>Ink</cp:lastModifiedBy>
  <cp:revision>4</cp:revision>
  <dcterms:created xsi:type="dcterms:W3CDTF">2010-07-06T18:29:13Z</dcterms:created>
  <dcterms:modified xsi:type="dcterms:W3CDTF">2013-02-05T09:49:15Z</dcterms:modified>
</cp:coreProperties>
</file>