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AAE8F1-9B4A-44AA-BB3C-B44509856267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E9762F-DA33-4220-96BC-E97FE4A78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28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A1CA3-564F-448C-B6D8-68AC6D11309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BC401-50A9-4BEB-9A51-666EEFE4576F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8A4CB7-F79C-49BD-BB2B-A463C26E5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15028"/>
      </p:ext>
    </p:extLst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6C9C-C882-4D97-9F52-E6E2DB0D78CA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98D4-3C62-4996-9A77-5F3FAE2F8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56656"/>
      </p:ext>
    </p:extLst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4EDA-1981-4C12-995D-C35C960DCB2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FFDA-CF03-46B8-8A42-332F2C1D0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32635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3B67-3B58-4CA3-8B30-1E6878151D1D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969B-7012-4C98-BCFC-95165C15B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093233"/>
      </p:ext>
    </p:extLst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B114F-95D7-494A-9B4A-9B2851CB32E4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EF3D67-6F4E-43B8-99FC-C177A6056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99081"/>
      </p:ext>
    </p:extLst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3EFFF-52EE-435B-A65F-921A0278E38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E67493-630A-444F-8DF1-B3D29FD8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06242"/>
      </p:ext>
    </p:extLst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F8E31-8F72-49F0-BC4E-D50C1A38F170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FF4E26-CA71-4448-AC99-252101C1F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96399"/>
      </p:ext>
    </p:extLst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3FF3-D979-42BF-AFD1-088109EA28AC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BEB4-63BC-4CC7-87D3-60E5C813A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58958"/>
      </p:ext>
    </p:extLst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8CF66D-2D9D-409D-93A5-9EAEA2FE0DC7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81777-D94C-4BC0-B9E8-76532447A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64329"/>
      </p:ext>
    </p:extLst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13E6-8414-47C2-A218-4590107A1C4D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9E21-DE63-43D7-B0A2-FA15A05CB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687920"/>
      </p:ext>
    </p:extLst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9E261C-92C5-4815-A07F-520FDD764520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775A04-D7B8-40CE-80A1-D06086F5E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0625"/>
      </p:ext>
    </p:extLst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FD951D3-5859-430F-8D0B-06D9263DFE6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D5E620-FC73-403A-99EB-C3FF435F4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C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skia.neksa.net/main.php?g2_view=core.DownloadItem&amp;g2_itemId=118&amp;g2_serialNumber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itva.ru/uploads/posts/2009-08/1249886084_0b5b048a1f6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242" y="3061794"/>
            <a:ext cx="7540434" cy="98521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>Иван Сергеевич Тургенев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>«Записки охотника»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4438" y="4525963"/>
            <a:ext cx="6400800" cy="1703387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smtClean="0">
                <a:latin typeface="Arial Narrow" pitchFamily="34" charset="0"/>
              </a:rPr>
              <a:t>Выполнила: ученица 10 класса</a:t>
            </a:r>
          </a:p>
          <a:p>
            <a:pPr algn="r" eaLnBrk="1" hangingPunct="1">
              <a:spcBef>
                <a:spcPct val="0"/>
              </a:spcBef>
            </a:pPr>
            <a:r>
              <a:rPr lang="ru-RU" smtClean="0">
                <a:latin typeface="Arial Narrow" pitchFamily="34" charset="0"/>
              </a:rPr>
              <a:t>Шишенина Светлана   </a:t>
            </a:r>
          </a:p>
        </p:txBody>
      </p:sp>
      <p:pic>
        <p:nvPicPr>
          <p:cNvPr id="13317" name="Picture 7" descr="Картинка 34 из 53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150"/>
            <a:ext cx="4481512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>Краткая биография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13" y="1357313"/>
            <a:ext cx="5229225" cy="5286375"/>
          </a:xfrm>
        </p:spPr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>
                <a:latin typeface="Arial Narrow" pitchFamily="34" charset="0"/>
              </a:rPr>
              <a:t>Тургенев Иван Сергеевич. </a:t>
            </a:r>
            <a:endParaRPr lang="ru-RU" sz="2000" dirty="0" smtClean="0">
              <a:latin typeface="Arial Narrow" pitchFamily="34" charset="0"/>
            </a:endParaRP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>
                <a:latin typeface="Arial Narrow" pitchFamily="34" charset="0"/>
              </a:rPr>
              <a:t>(28.</a:t>
            </a:r>
            <a:r>
              <a:rPr lang="en-US" sz="2000" b="1" dirty="0" smtClean="0">
                <a:latin typeface="Arial Narrow" pitchFamily="34" charset="0"/>
              </a:rPr>
              <a:t>X</a:t>
            </a:r>
            <a:r>
              <a:rPr lang="ru-RU" sz="2000" b="1" dirty="0" smtClean="0">
                <a:latin typeface="Arial Narrow" pitchFamily="34" charset="0"/>
              </a:rPr>
              <a:t>.1818- 22.</a:t>
            </a:r>
            <a:r>
              <a:rPr lang="en-US" sz="2000" b="1" dirty="0" smtClean="0">
                <a:latin typeface="Arial Narrow" pitchFamily="34" charset="0"/>
              </a:rPr>
              <a:t>VIII</a:t>
            </a:r>
            <a:r>
              <a:rPr lang="ru-RU" sz="2000" b="1" dirty="0" smtClean="0">
                <a:latin typeface="Arial Narrow" pitchFamily="34" charset="0"/>
              </a:rPr>
              <a:t>.1883)</a:t>
            </a:r>
            <a:endParaRPr lang="ru-RU" sz="2000" dirty="0" smtClean="0">
              <a:latin typeface="Arial Narrow" pitchFamily="34" charset="0"/>
            </a:endParaRP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Arial Narrow" pitchFamily="34" charset="0"/>
              </a:rPr>
              <a:t>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Прозаик, поэт, драматург, критик, публицист, мемуарист, переводчик. Родился в     семье Сергея  Николаевича и Варвары Петровны Тургеневых.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Детство Тургенева прошло в родительском имении Спасском-Лутовинове, близ г. Мценска Орловской губернии; первым его учителем был крепостной секретарь его матери Федор Лобанов. К 14 годам Тургенев свободно говорил на трех иностранных языках и успел познакомиться с лучшими произведениями европейской и русской литературы.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Рисунок 3" descr="turgenev_shulg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2811745" cy="37119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>Первые произведения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студенческие годы Тургенев начал писать. Его первыми поэтическими опытами были переводы, небольшие поэмы, лирические стихотворения и драма «Стено» (1834), написанные в модном тогда романтическом духе. В 1843 г. Тургенев был зачислен в канцелярию министра, но вскоре разуверился в своих надеждах, потерял всякий интерес к службе и через два года вышел в отставку.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В том же году публикуется поэма Тургенева «Параша», а чуть позже – сочувственный отзыв о ней Белинского. Эти события решили судьбу Тургенева: отныне литература становится для него главным делом жизни.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Вслед за «Парашей» появляются стихотворные поэмы «Разговор» (1844), «Андрей» (1845), «Помещик» (1845), но вслед за ними, почти с такой же регулярностью, пишутся прозаические повести и рассказы – «Андрей Колосов» (1844), «Три портрета» (1847). Кроме того, Тургенев пишет еще и пьесы – драматический очерк «Неосторожность» (1843) и комедию безденежье» (1846). Начинающий писатель ищет свой путь. В нем виден ученик Пушкина, Лермонтова, Гоголя, но ученик, близкий к творческой зрелости.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Arial Narrow" pitchFamily="34" charset="0"/>
              </a:rPr>
              <a:t>Любовь Тургенева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75" y="1357313"/>
            <a:ext cx="5357813" cy="5214937"/>
          </a:xfrm>
        </p:spPr>
        <p:txBody>
          <a:bodyPr>
            <a:normAutofit fontScale="92500" lnSpcReduction="1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1843 году Тургенев знакомится с певицей Полиной Виардо (Виардо-Гарсия), любовь к которой во многом определит внешнее течение его жизни. С начала 1847 по июнь 1850 он живет за границей (в Германии, Франции; Тургенев свидетель французской революции 1848): тесно общается с П. В. Анненковым, А. И. Герценом, знакомится с Ж. Санд, П. Мериме, А. де Мюссе, Ф. Шопеном, Ш. Гуно; пишет повести "Петушков" (1848), "Дневник лишнего человека" (1850), комедии "Холостяк" (1849), "Где тонко, там и рвется", "Провинциалка" (обе 1851), психологическую драму "Месяц в деревне" (1855). В 1863 происходит новое сближение Тургенева с Полиной Виардо; до 1871 они живут в Бадене, (по окончании франко-прусской войны).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6388" name="Рисунок 3" descr="polina_viardo.jpg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566863"/>
            <a:ext cx="3224212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4438" y="5357813"/>
            <a:ext cx="22145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Полина Виардо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«Записки охотника»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Arial Narrow" pitchFamily="34" charset="0"/>
              </a:rPr>
              <a:t> 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 переходе Тургенева от поэтических опытов к «Запискам охотника» исключительную роль сыграла его дружба с Белинским. Она длилась около пяти лет, и только смерть великого критика в 1848 году оборвала ее. Все усилия Белинского в последний период его жизни были направлены на то, что бы объединить  писателей, продолжавших гоголевские традиции обличения самодержавного строя. Рассказы Тургенева явились как бы ответом на призыв Белинского проникнуться сочувствием к угнетенному народу, показать безнравственность рабства, мешавшего прорасти «плодовитому зерну русской жизни». Увлечение Тургенева охотой очень способствовало его литературной деятельности. В Спасском они прожил до глубокой осени, занимаясь исключительно охотой, не вспоминая о литературе. Занятие охотой сблизило писателя с народом, открыло перед ним картины деревенской жизни. Заглядывая в глухие деревеньки Тургенев пристально всматривался в крестьянский и помещичий быт, жадно впитывал народную речь. После чего Тургенев вновь возвращается в Петербург.  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57625" y="1643063"/>
            <a:ext cx="492918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Охота помогала ему глубоко проникать в сокровенные тайны природы. Наблюдения, вынесенные писателем за время пребывания в деревне, были так изобильны, что материала ему хватило на несколько лет работы, в результате которой сложилась книга, открывшая новую эпоху в русской литературе.</a:t>
            </a:r>
          </a:p>
        </p:txBody>
      </p:sp>
      <p:pic>
        <p:nvPicPr>
          <p:cNvPr id="9" name="Рисунок 8" descr="24881568_55296476_tonn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785794"/>
            <a:ext cx="2857500" cy="381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00063" y="5000625"/>
            <a:ext cx="81438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Рассказ, написанный им для первого номера «Современник», назывался «Хорь и Калиныч». В литературных кругах и у читателей «Хорь и Калиныч» вызвал единодушное одобрение и сразу же высоко поднял автора в общем мнении. Стало ясно, что Тургенев вступил на свою настоящую дорогу.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75" y="857250"/>
            <a:ext cx="5572125" cy="3444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04617B"/>
                  </a:outerShdw>
                </a:effectLst>
                <a:latin typeface="Arial Narrow" pitchFamily="34" charset="0"/>
              </a:rPr>
              <a:t>О том, как ценил Белинский «Записки охотника», красноречиво говорит его предсмертный обзор русской литературы за 1847 год, где он писал: «Не все его рассказы одинакового достоинства: одни лучше, другие слабее, но между ними нет ни одного, который бы чем-нибудь не был интересен, занимателен и поучителен. «Хорь и Калиныч» до сих пор остается лучшим из всех рассказов охотника, за ним «Бурмистр», а после «Однодворец Овсянников» и «Контора». Нельзя не пожелать, чтобы Тургенев написал еще хоть целые том</a:t>
            </a:r>
            <a:r>
              <a:rPr lang="ru-RU">
                <a:latin typeface="Arial" pitchFamily="34" charset="0"/>
              </a:rPr>
              <a:t>а</a:t>
            </a:r>
            <a:r>
              <a:rPr lang="ru-RU" sz="2000">
                <a:effectLst>
                  <a:outerShdw blurRad="38100" dist="38100" dir="2700000" algn="tl">
                    <a:srgbClr val="04617B"/>
                  </a:outerShdw>
                </a:effectLst>
                <a:latin typeface="Arial Narrow" pitchFamily="34" charset="0"/>
              </a:rPr>
              <a:t> таких рассказов».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5143500"/>
            <a:ext cx="878681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Такого богатства и разнообразия «типажа» русская  литература до книги  Тургенева еще не знала. В поле зрения прежних писателей лишь изредка попадали женщины-крестьянки и деревенские дети. Рассказами «Свидание», «Ермолай и мельничиха», «Бежин луг» и «Живые мощи» Тургенев восполнил и этот пробел.</a:t>
            </a:r>
          </a:p>
        </p:txBody>
      </p:sp>
      <p:pic>
        <p:nvPicPr>
          <p:cNvPr id="19460" name="Picture 6" descr="Картинка 2 из 1096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30861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539</TotalTime>
  <Words>731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Arial Narrow</vt:lpstr>
      <vt:lpstr>Метро</vt:lpstr>
      <vt:lpstr>   Иван Сергеевич Тургенев  «Записки охотника»</vt:lpstr>
      <vt:lpstr>Краткая биография</vt:lpstr>
      <vt:lpstr>Первые произведения</vt:lpstr>
      <vt:lpstr>Любовь Тургенева</vt:lpstr>
      <vt:lpstr>«Записки охотника»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Сергеевич Тургенев  «Записки охотника»</dc:title>
  <dc:creator>Admin</dc:creator>
  <cp:lastModifiedBy>Admin</cp:lastModifiedBy>
  <cp:revision>60</cp:revision>
  <dcterms:modified xsi:type="dcterms:W3CDTF">2012-12-23T19:17:07Z</dcterms:modified>
</cp:coreProperties>
</file>